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3" r:id="rId2"/>
    <p:sldId id="257" r:id="rId3"/>
    <p:sldId id="258" r:id="rId4"/>
    <p:sldId id="259" r:id="rId5"/>
    <p:sldId id="274" r:id="rId6"/>
    <p:sldId id="263" r:id="rId7"/>
    <p:sldId id="276" r:id="rId8"/>
    <p:sldId id="277" r:id="rId9"/>
    <p:sldId id="265" r:id="rId10"/>
    <p:sldId id="266" r:id="rId11"/>
    <p:sldId id="272" r:id="rId12"/>
    <p:sldId id="267" r:id="rId13"/>
    <p:sldId id="268" r:id="rId14"/>
    <p:sldId id="269" r:id="rId15"/>
    <p:sldId id="270" r:id="rId16"/>
    <p:sldId id="275" r:id="rId1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1637"/>
    <a:srgbClr val="762B45"/>
    <a:srgbClr val="983526"/>
    <a:srgbClr val="640402"/>
    <a:srgbClr val="660905"/>
    <a:srgbClr val="A54239"/>
    <a:srgbClr val="751511"/>
    <a:srgbClr val="BA5959"/>
    <a:srgbClr val="AC4E50"/>
    <a:srgbClr val="8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4" autoAdjust="0"/>
    <p:restoredTop sz="96274" autoAdjust="0"/>
  </p:normalViewPr>
  <p:slideViewPr>
    <p:cSldViewPr snapToGrid="0">
      <p:cViewPr varScale="1">
        <p:scale>
          <a:sx n="111" d="100"/>
          <a:sy n="111" d="100"/>
        </p:scale>
        <p:origin x="30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92F28F-74AD-476F-91D4-94549CC628F9}" type="datetimeFigureOut">
              <a:rPr lang="hr-HR" smtClean="0"/>
              <a:t>3.7.2023.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C6323-5950-4599-9C02-B9DDD62CC51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113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9859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0736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2083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C6323-5950-4599-9C02-B9DDD62CC51C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66091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4624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2544-9938-4D49-BB05-8B052A9E0542}" type="datetimeFigureOut">
              <a:rPr lang="hr-HR" smtClean="0"/>
              <a:t>3.7.2023.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50692-FD11-4000-9C3A-DFC89205E23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9414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2544-9938-4D49-BB05-8B052A9E0542}" type="datetimeFigureOut">
              <a:rPr lang="hr-HR" smtClean="0"/>
              <a:t>3.7.2023.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50692-FD11-4000-9C3A-DFC89205E23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79542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2544-9938-4D49-BB05-8B052A9E0542}" type="datetimeFigureOut">
              <a:rPr lang="hr-HR" smtClean="0"/>
              <a:t>3.7.2023.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50692-FD11-4000-9C3A-DFC89205E23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66381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2544-9938-4D49-BB05-8B052A9E0542}" type="datetimeFigureOut">
              <a:rPr lang="hr-HR" smtClean="0"/>
              <a:t>3.7.2023.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50692-FD11-4000-9C3A-DFC89205E23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3064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2544-9938-4D49-BB05-8B052A9E0542}" type="datetimeFigureOut">
              <a:rPr lang="hr-HR" smtClean="0"/>
              <a:t>3.7.2023.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50692-FD11-4000-9C3A-DFC89205E23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626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2544-9938-4D49-BB05-8B052A9E0542}" type="datetimeFigureOut">
              <a:rPr lang="hr-HR" smtClean="0"/>
              <a:t>3.7.2023.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50692-FD11-4000-9C3A-DFC89205E23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29276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2544-9938-4D49-BB05-8B052A9E0542}" type="datetimeFigureOut">
              <a:rPr lang="hr-HR" smtClean="0"/>
              <a:t>3.7.2023.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50692-FD11-4000-9C3A-DFC89205E23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63265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2544-9938-4D49-BB05-8B052A9E0542}" type="datetimeFigureOut">
              <a:rPr lang="hr-HR" smtClean="0"/>
              <a:t>3.7.2023.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50692-FD11-4000-9C3A-DFC89205E23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28725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2544-9938-4D49-BB05-8B052A9E0542}" type="datetimeFigureOut">
              <a:rPr lang="hr-HR" smtClean="0"/>
              <a:t>3.7.2023.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50692-FD11-4000-9C3A-DFC89205E23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9308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2544-9938-4D49-BB05-8B052A9E0542}" type="datetimeFigureOut">
              <a:rPr lang="hr-HR" smtClean="0"/>
              <a:t>3.7.2023.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50692-FD11-4000-9C3A-DFC89205E23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06729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2544-9938-4D49-BB05-8B052A9E0542}" type="datetimeFigureOut">
              <a:rPr lang="hr-HR" smtClean="0"/>
              <a:t>3.7.2023.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50692-FD11-4000-9C3A-DFC89205E23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07056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62544-9938-4D49-BB05-8B052A9E0542}" type="datetimeFigureOut">
              <a:rPr lang="hr-HR" smtClean="0"/>
              <a:t>3.7.2023.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50692-FD11-4000-9C3A-DFC89205E23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9509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83.jpeg"/><Relationship Id="rId7" Type="http://schemas.openxmlformats.org/officeDocument/2006/relationships/image" Target="../media/image86.jpeg"/><Relationship Id="rId12" Type="http://schemas.openxmlformats.org/officeDocument/2006/relationships/image" Target="../media/image91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g"/><Relationship Id="rId11" Type="http://schemas.openxmlformats.org/officeDocument/2006/relationships/image" Target="../media/image90.png"/><Relationship Id="rId5" Type="http://schemas.openxmlformats.org/officeDocument/2006/relationships/image" Target="../media/image1.jpg"/><Relationship Id="rId10" Type="http://schemas.openxmlformats.org/officeDocument/2006/relationships/image" Target="../media/image89.png"/><Relationship Id="rId4" Type="http://schemas.openxmlformats.org/officeDocument/2006/relationships/image" Target="../media/image84.jpeg"/><Relationship Id="rId9" Type="http://schemas.openxmlformats.org/officeDocument/2006/relationships/image" Target="../media/image8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3" Type="http://schemas.openxmlformats.org/officeDocument/2006/relationships/image" Target="../media/image1.jp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" Type="http://schemas.openxmlformats.org/officeDocument/2006/relationships/image" Target="../media/image83.jpeg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10" Type="http://schemas.openxmlformats.org/officeDocument/2006/relationships/image" Target="../media/image99.png"/><Relationship Id="rId19" Type="http://schemas.openxmlformats.org/officeDocument/2006/relationships/image" Target="../media/image108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g"/><Relationship Id="rId13" Type="http://schemas.openxmlformats.org/officeDocument/2006/relationships/image" Target="../media/image116.png"/><Relationship Id="rId18" Type="http://schemas.openxmlformats.org/officeDocument/2006/relationships/image" Target="../media/image121.png"/><Relationship Id="rId3" Type="http://schemas.openxmlformats.org/officeDocument/2006/relationships/image" Target="../media/image109.jpg"/><Relationship Id="rId7" Type="http://schemas.openxmlformats.org/officeDocument/2006/relationships/image" Target="../media/image111.png"/><Relationship Id="rId12" Type="http://schemas.openxmlformats.org/officeDocument/2006/relationships/image" Target="../media/image115.png"/><Relationship Id="rId17" Type="http://schemas.openxmlformats.org/officeDocument/2006/relationships/image" Target="../media/image1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9.png"/><Relationship Id="rId20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114.png"/><Relationship Id="rId5" Type="http://schemas.openxmlformats.org/officeDocument/2006/relationships/image" Target="../media/image14.jpeg"/><Relationship Id="rId15" Type="http://schemas.openxmlformats.org/officeDocument/2006/relationships/image" Target="../media/image118.png"/><Relationship Id="rId10" Type="http://schemas.openxmlformats.org/officeDocument/2006/relationships/image" Target="../media/image17.jpeg"/><Relationship Id="rId19" Type="http://schemas.openxmlformats.org/officeDocument/2006/relationships/image" Target="../media/image122.png"/><Relationship Id="rId4" Type="http://schemas.openxmlformats.org/officeDocument/2006/relationships/image" Target="../media/image110.jpg"/><Relationship Id="rId9" Type="http://schemas.openxmlformats.org/officeDocument/2006/relationships/image" Target="../media/image113.png"/><Relationship Id="rId14" Type="http://schemas.openxmlformats.org/officeDocument/2006/relationships/image" Target="../media/image1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5" Type="http://schemas.openxmlformats.org/officeDocument/2006/relationships/image" Target="../media/image127.jpeg"/><Relationship Id="rId10" Type="http://schemas.openxmlformats.org/officeDocument/2006/relationships/image" Target="../media/image132.png"/><Relationship Id="rId4" Type="http://schemas.openxmlformats.org/officeDocument/2006/relationships/image" Target="../media/image126.jpeg"/><Relationship Id="rId9" Type="http://schemas.openxmlformats.org/officeDocument/2006/relationships/image" Target="../media/image1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g"/><Relationship Id="rId3" Type="http://schemas.openxmlformats.org/officeDocument/2006/relationships/image" Target="../media/image1.jpg"/><Relationship Id="rId7" Type="http://schemas.openxmlformats.org/officeDocument/2006/relationships/image" Target="../media/image137.jpeg"/><Relationship Id="rId12" Type="http://schemas.openxmlformats.org/officeDocument/2006/relationships/image" Target="../media/image142.jp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0" Type="http://schemas.openxmlformats.org/officeDocument/2006/relationships/image" Target="../media/image140.jpg"/><Relationship Id="rId4" Type="http://schemas.openxmlformats.org/officeDocument/2006/relationships/image" Target="../media/image134.png"/><Relationship Id="rId9" Type="http://schemas.openxmlformats.org/officeDocument/2006/relationships/image" Target="../media/image1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12" Type="http://schemas.openxmlformats.org/officeDocument/2006/relationships/image" Target="../media/image21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jpg"/><Relationship Id="rId7" Type="http://schemas.openxmlformats.org/officeDocument/2006/relationships/image" Target="../media/image26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image" Target="../media/image40.jp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jpg"/><Relationship Id="rId5" Type="http://schemas.openxmlformats.org/officeDocument/2006/relationships/image" Target="../media/image32.jpg"/><Relationship Id="rId15" Type="http://schemas.openxmlformats.org/officeDocument/2006/relationships/image" Target="../media/image42.jpg"/><Relationship Id="rId10" Type="http://schemas.openxmlformats.org/officeDocument/2006/relationships/image" Target="../media/image37.png"/><Relationship Id="rId4" Type="http://schemas.openxmlformats.org/officeDocument/2006/relationships/image" Target="../media/image31.jp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image" Target="../media/image54.png"/><Relationship Id="rId3" Type="http://schemas.openxmlformats.org/officeDocument/2006/relationships/image" Target="../media/image14.jpe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g"/><Relationship Id="rId11" Type="http://schemas.openxmlformats.org/officeDocument/2006/relationships/image" Target="../media/image64.jpg"/><Relationship Id="rId5" Type="http://schemas.openxmlformats.org/officeDocument/2006/relationships/image" Target="../media/image58.jpg"/><Relationship Id="rId10" Type="http://schemas.openxmlformats.org/officeDocument/2006/relationships/image" Target="../media/image63.jpg"/><Relationship Id="rId4" Type="http://schemas.openxmlformats.org/officeDocument/2006/relationships/image" Target="../media/image57.jpg"/><Relationship Id="rId9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jp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14.jpeg"/><Relationship Id="rId9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4.jpeg"/><Relationship Id="rId7" Type="http://schemas.openxmlformats.org/officeDocument/2006/relationships/image" Target="../media/image79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/>
          <p:cNvSpPr txBox="1"/>
          <p:nvPr/>
        </p:nvSpPr>
        <p:spPr>
          <a:xfrm>
            <a:off x="3271289" y="2422044"/>
            <a:ext cx="43875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6000" b="1" dirty="0" smtClean="0">
                <a:solidFill>
                  <a:schemeClr val="bg1"/>
                </a:solidFill>
              </a:rPr>
              <a:t>ASTRAPROM D.O.O.</a:t>
            </a:r>
            <a:endParaRPr lang="hr-HR" sz="6000" b="1" dirty="0">
              <a:solidFill>
                <a:schemeClr val="bg1"/>
              </a:solidFill>
            </a:endParaRPr>
          </a:p>
        </p:txBody>
      </p:sp>
      <p:sp>
        <p:nvSpPr>
          <p:cNvPr id="19" name="Pravokutnik 18"/>
          <p:cNvSpPr/>
          <p:nvPr/>
        </p:nvSpPr>
        <p:spPr>
          <a:xfrm>
            <a:off x="0" y="0"/>
            <a:ext cx="4670537" cy="6866260"/>
          </a:xfrm>
          <a:custGeom>
            <a:avLst/>
            <a:gdLst>
              <a:gd name="connsiteX0" fmla="*/ 0 w 5000321"/>
              <a:gd name="connsiteY0" fmla="*/ 0 h 6866260"/>
              <a:gd name="connsiteX1" fmla="*/ 5000321 w 5000321"/>
              <a:gd name="connsiteY1" fmla="*/ 0 h 6866260"/>
              <a:gd name="connsiteX2" fmla="*/ 5000321 w 5000321"/>
              <a:gd name="connsiteY2" fmla="*/ 6866260 h 6866260"/>
              <a:gd name="connsiteX3" fmla="*/ 0 w 5000321"/>
              <a:gd name="connsiteY3" fmla="*/ 6866260 h 6866260"/>
              <a:gd name="connsiteX4" fmla="*/ 0 w 5000321"/>
              <a:gd name="connsiteY4" fmla="*/ 0 h 6866260"/>
              <a:gd name="connsiteX0" fmla="*/ 0 w 5000321"/>
              <a:gd name="connsiteY0" fmla="*/ 0 h 6866260"/>
              <a:gd name="connsiteX1" fmla="*/ 5000321 w 5000321"/>
              <a:gd name="connsiteY1" fmla="*/ 0 h 6866260"/>
              <a:gd name="connsiteX2" fmla="*/ 2302092 w 5000321"/>
              <a:gd name="connsiteY2" fmla="*/ 6836280 h 6866260"/>
              <a:gd name="connsiteX3" fmla="*/ 0 w 5000321"/>
              <a:gd name="connsiteY3" fmla="*/ 6866260 h 6866260"/>
              <a:gd name="connsiteX4" fmla="*/ 0 w 5000321"/>
              <a:gd name="connsiteY4" fmla="*/ 0 h 6866260"/>
              <a:gd name="connsiteX0" fmla="*/ 0 w 5000321"/>
              <a:gd name="connsiteY0" fmla="*/ 0 h 6866260"/>
              <a:gd name="connsiteX1" fmla="*/ 5000321 w 5000321"/>
              <a:gd name="connsiteY1" fmla="*/ 0 h 6866260"/>
              <a:gd name="connsiteX2" fmla="*/ 1492623 w 5000321"/>
              <a:gd name="connsiteY2" fmla="*/ 6836280 h 6866260"/>
              <a:gd name="connsiteX3" fmla="*/ 0 w 5000321"/>
              <a:gd name="connsiteY3" fmla="*/ 6866260 h 6866260"/>
              <a:gd name="connsiteX4" fmla="*/ 0 w 5000321"/>
              <a:gd name="connsiteY4" fmla="*/ 0 h 6866260"/>
              <a:gd name="connsiteX0" fmla="*/ 0 w 3306432"/>
              <a:gd name="connsiteY0" fmla="*/ 0 h 6866260"/>
              <a:gd name="connsiteX1" fmla="*/ 3306432 w 3306432"/>
              <a:gd name="connsiteY1" fmla="*/ 14990 h 6866260"/>
              <a:gd name="connsiteX2" fmla="*/ 1492623 w 3306432"/>
              <a:gd name="connsiteY2" fmla="*/ 6836280 h 6866260"/>
              <a:gd name="connsiteX3" fmla="*/ 0 w 3306432"/>
              <a:gd name="connsiteY3" fmla="*/ 6866260 h 6866260"/>
              <a:gd name="connsiteX4" fmla="*/ 0 w 3306432"/>
              <a:gd name="connsiteY4" fmla="*/ 0 h 6866260"/>
              <a:gd name="connsiteX0" fmla="*/ 0 w 4670537"/>
              <a:gd name="connsiteY0" fmla="*/ 0 h 6866260"/>
              <a:gd name="connsiteX1" fmla="*/ 4670537 w 4670537"/>
              <a:gd name="connsiteY1" fmla="*/ 14990 h 6866260"/>
              <a:gd name="connsiteX2" fmla="*/ 1492623 w 4670537"/>
              <a:gd name="connsiteY2" fmla="*/ 6836280 h 6866260"/>
              <a:gd name="connsiteX3" fmla="*/ 0 w 4670537"/>
              <a:gd name="connsiteY3" fmla="*/ 6866260 h 6866260"/>
              <a:gd name="connsiteX4" fmla="*/ 0 w 4670537"/>
              <a:gd name="connsiteY4" fmla="*/ 0 h 686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537" h="6866260">
                <a:moveTo>
                  <a:pt x="0" y="0"/>
                </a:moveTo>
                <a:lnTo>
                  <a:pt x="4670537" y="14990"/>
                </a:lnTo>
                <a:lnTo>
                  <a:pt x="1492623" y="6836280"/>
                </a:lnTo>
                <a:lnTo>
                  <a:pt x="0" y="686626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/>
          <p:cNvSpPr/>
          <p:nvPr/>
        </p:nvSpPr>
        <p:spPr>
          <a:xfrm>
            <a:off x="-25655" y="3451071"/>
            <a:ext cx="839449" cy="2144967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TekstniOkvir 13"/>
          <p:cNvSpPr txBox="1"/>
          <p:nvPr/>
        </p:nvSpPr>
        <p:spPr>
          <a:xfrm rot="16200000">
            <a:off x="-205627" y="4231167"/>
            <a:ext cx="1177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>
                <a:solidFill>
                  <a:schemeClr val="bg1"/>
                </a:solidFill>
              </a:rPr>
              <a:t>2023.</a:t>
            </a:r>
            <a:endParaRPr lang="hr-HR" sz="3200" dirty="0">
              <a:solidFill>
                <a:schemeClr val="bg1"/>
              </a:solidFill>
            </a:endParaRPr>
          </a:p>
        </p:txBody>
      </p:sp>
      <p:pic>
        <p:nvPicPr>
          <p:cNvPr id="20" name="Slika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60"/>
            <a:ext cx="2685738" cy="214859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45" y="3190722"/>
            <a:ext cx="1426983" cy="264122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4" r="9055"/>
          <a:stretch/>
        </p:blipFill>
        <p:spPr>
          <a:xfrm>
            <a:off x="2697479" y="0"/>
            <a:ext cx="4859261" cy="3508682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071" y="3508683"/>
            <a:ext cx="4964929" cy="3357578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23"/>
          <a:stretch/>
        </p:blipFill>
        <p:spPr>
          <a:xfrm>
            <a:off x="4795656" y="3500422"/>
            <a:ext cx="2457386" cy="335757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1" b="5113"/>
          <a:stretch/>
        </p:blipFill>
        <p:spPr>
          <a:xfrm>
            <a:off x="2700068" y="3508682"/>
            <a:ext cx="2095588" cy="334069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/>
          <a:stretch/>
        </p:blipFill>
        <p:spPr>
          <a:xfrm>
            <a:off x="7431969" y="0"/>
            <a:ext cx="4760031" cy="350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0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Slika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368" y="4453538"/>
            <a:ext cx="1537396" cy="1428497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093" y="0"/>
            <a:ext cx="4426908" cy="6858000"/>
          </a:xfrm>
          <a:prstGeom prst="rect">
            <a:avLst/>
          </a:prstGeom>
        </p:spPr>
      </p:pic>
      <p:pic>
        <p:nvPicPr>
          <p:cNvPr id="29" name="Slika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50"/>
          <a:stretch/>
        </p:blipFill>
        <p:spPr>
          <a:xfrm>
            <a:off x="6005097" y="3429001"/>
            <a:ext cx="1241676" cy="1229264"/>
          </a:xfrm>
          <a:prstGeom prst="rect">
            <a:avLst/>
          </a:prstGeom>
        </p:spPr>
      </p:pic>
      <p:sp>
        <p:nvSpPr>
          <p:cNvPr id="8" name="Pravokutnik 5"/>
          <p:cNvSpPr/>
          <p:nvPr/>
        </p:nvSpPr>
        <p:spPr>
          <a:xfrm rot="734068">
            <a:off x="7066484" y="-261270"/>
            <a:ext cx="2522038" cy="7127889"/>
          </a:xfrm>
          <a:custGeom>
            <a:avLst/>
            <a:gdLst>
              <a:gd name="connsiteX0" fmla="*/ 0 w 8465577"/>
              <a:gd name="connsiteY0" fmla="*/ 0 h 1922363"/>
              <a:gd name="connsiteX1" fmla="*/ 8465577 w 8465577"/>
              <a:gd name="connsiteY1" fmla="*/ 0 h 1922363"/>
              <a:gd name="connsiteX2" fmla="*/ 8465577 w 8465577"/>
              <a:gd name="connsiteY2" fmla="*/ 1922363 h 1922363"/>
              <a:gd name="connsiteX3" fmla="*/ 0 w 8465577"/>
              <a:gd name="connsiteY3" fmla="*/ 1922363 h 1922363"/>
              <a:gd name="connsiteX4" fmla="*/ 0 w 8465577"/>
              <a:gd name="connsiteY4" fmla="*/ 0 h 1922363"/>
              <a:gd name="connsiteX0" fmla="*/ 0 w 8465577"/>
              <a:gd name="connsiteY0" fmla="*/ 0 h 1922363"/>
              <a:gd name="connsiteX1" fmla="*/ 8465577 w 8465577"/>
              <a:gd name="connsiteY1" fmla="*/ 0 h 1922363"/>
              <a:gd name="connsiteX2" fmla="*/ 8465577 w 8465577"/>
              <a:gd name="connsiteY2" fmla="*/ 1922363 h 1922363"/>
              <a:gd name="connsiteX3" fmla="*/ 0 w 8465577"/>
              <a:gd name="connsiteY3" fmla="*/ 1922363 h 1922363"/>
              <a:gd name="connsiteX4" fmla="*/ 0 w 8465577"/>
              <a:gd name="connsiteY4" fmla="*/ 0 h 1922363"/>
              <a:gd name="connsiteX0" fmla="*/ 0 w 8465577"/>
              <a:gd name="connsiteY0" fmla="*/ 1612607 h 3534970"/>
              <a:gd name="connsiteX1" fmla="*/ 6649074 w 8465577"/>
              <a:gd name="connsiteY1" fmla="*/ 0 h 3534970"/>
              <a:gd name="connsiteX2" fmla="*/ 8465577 w 8465577"/>
              <a:gd name="connsiteY2" fmla="*/ 3534970 h 3534970"/>
              <a:gd name="connsiteX3" fmla="*/ 0 w 8465577"/>
              <a:gd name="connsiteY3" fmla="*/ 3534970 h 3534970"/>
              <a:gd name="connsiteX4" fmla="*/ 0 w 8465577"/>
              <a:gd name="connsiteY4" fmla="*/ 1612607 h 3534970"/>
              <a:gd name="connsiteX0" fmla="*/ 0 w 8223985"/>
              <a:gd name="connsiteY0" fmla="*/ 1612607 h 3534970"/>
              <a:gd name="connsiteX1" fmla="*/ 6649074 w 8223985"/>
              <a:gd name="connsiteY1" fmla="*/ 0 h 3534970"/>
              <a:gd name="connsiteX2" fmla="*/ 8223985 w 8223985"/>
              <a:gd name="connsiteY2" fmla="*/ 2805037 h 3534970"/>
              <a:gd name="connsiteX3" fmla="*/ 0 w 8223985"/>
              <a:gd name="connsiteY3" fmla="*/ 3534970 h 3534970"/>
              <a:gd name="connsiteX4" fmla="*/ 0 w 8223985"/>
              <a:gd name="connsiteY4" fmla="*/ 1612607 h 3534970"/>
              <a:gd name="connsiteX0" fmla="*/ 0 w 8223985"/>
              <a:gd name="connsiteY0" fmla="*/ 1612607 h 4136294"/>
              <a:gd name="connsiteX1" fmla="*/ 6649074 w 8223985"/>
              <a:gd name="connsiteY1" fmla="*/ 0 h 4136294"/>
              <a:gd name="connsiteX2" fmla="*/ 8223985 w 8223985"/>
              <a:gd name="connsiteY2" fmla="*/ 2805037 h 4136294"/>
              <a:gd name="connsiteX3" fmla="*/ 1166603 w 8223985"/>
              <a:gd name="connsiteY3" fmla="*/ 4136294 h 4136294"/>
              <a:gd name="connsiteX4" fmla="*/ 0 w 8223985"/>
              <a:gd name="connsiteY4" fmla="*/ 1612607 h 4136294"/>
              <a:gd name="connsiteX0" fmla="*/ 0 w 8726558"/>
              <a:gd name="connsiteY0" fmla="*/ 1187591 h 4136294"/>
              <a:gd name="connsiteX1" fmla="*/ 7151647 w 8726558"/>
              <a:gd name="connsiteY1" fmla="*/ 0 h 4136294"/>
              <a:gd name="connsiteX2" fmla="*/ 8726558 w 8726558"/>
              <a:gd name="connsiteY2" fmla="*/ 2805037 h 4136294"/>
              <a:gd name="connsiteX3" fmla="*/ 1669176 w 8726558"/>
              <a:gd name="connsiteY3" fmla="*/ 4136294 h 4136294"/>
              <a:gd name="connsiteX4" fmla="*/ 0 w 8726558"/>
              <a:gd name="connsiteY4" fmla="*/ 1187591 h 4136294"/>
              <a:gd name="connsiteX0" fmla="*/ 0 w 8726558"/>
              <a:gd name="connsiteY0" fmla="*/ 1187591 h 4471635"/>
              <a:gd name="connsiteX1" fmla="*/ 7151647 w 8726558"/>
              <a:gd name="connsiteY1" fmla="*/ 0 h 4471635"/>
              <a:gd name="connsiteX2" fmla="*/ 8726558 w 8726558"/>
              <a:gd name="connsiteY2" fmla="*/ 2805037 h 4471635"/>
              <a:gd name="connsiteX3" fmla="*/ 1819185 w 8726558"/>
              <a:gd name="connsiteY3" fmla="*/ 4471635 h 4471635"/>
              <a:gd name="connsiteX4" fmla="*/ 0 w 8726558"/>
              <a:gd name="connsiteY4" fmla="*/ 1187591 h 4471635"/>
              <a:gd name="connsiteX0" fmla="*/ 0 w 8726558"/>
              <a:gd name="connsiteY0" fmla="*/ 1989408 h 5273452"/>
              <a:gd name="connsiteX1" fmla="*/ 6711934 w 8726558"/>
              <a:gd name="connsiteY1" fmla="*/ 0 h 5273452"/>
              <a:gd name="connsiteX2" fmla="*/ 8726558 w 8726558"/>
              <a:gd name="connsiteY2" fmla="*/ 3606854 h 5273452"/>
              <a:gd name="connsiteX3" fmla="*/ 1819185 w 8726558"/>
              <a:gd name="connsiteY3" fmla="*/ 5273452 h 5273452"/>
              <a:gd name="connsiteX4" fmla="*/ 0 w 8726558"/>
              <a:gd name="connsiteY4" fmla="*/ 1989408 h 5273452"/>
              <a:gd name="connsiteX0" fmla="*/ 0 w 8736511"/>
              <a:gd name="connsiteY0" fmla="*/ 1989408 h 5273452"/>
              <a:gd name="connsiteX1" fmla="*/ 6711934 w 8736511"/>
              <a:gd name="connsiteY1" fmla="*/ 0 h 5273452"/>
              <a:gd name="connsiteX2" fmla="*/ 8736511 w 8736511"/>
              <a:gd name="connsiteY2" fmla="*/ 3601233 h 5273452"/>
              <a:gd name="connsiteX3" fmla="*/ 1819185 w 8736511"/>
              <a:gd name="connsiteY3" fmla="*/ 5273452 h 5273452"/>
              <a:gd name="connsiteX4" fmla="*/ 0 w 8736511"/>
              <a:gd name="connsiteY4" fmla="*/ 1989408 h 5273452"/>
              <a:gd name="connsiteX0" fmla="*/ 0 w 9056898"/>
              <a:gd name="connsiteY0" fmla="*/ 1422118 h 5273452"/>
              <a:gd name="connsiteX1" fmla="*/ 7032321 w 9056898"/>
              <a:gd name="connsiteY1" fmla="*/ 0 h 5273452"/>
              <a:gd name="connsiteX2" fmla="*/ 9056898 w 9056898"/>
              <a:gd name="connsiteY2" fmla="*/ 3601233 h 5273452"/>
              <a:gd name="connsiteX3" fmla="*/ 2139572 w 9056898"/>
              <a:gd name="connsiteY3" fmla="*/ 5273452 h 5273452"/>
              <a:gd name="connsiteX4" fmla="*/ 0 w 9056898"/>
              <a:gd name="connsiteY4" fmla="*/ 1422118 h 5273452"/>
              <a:gd name="connsiteX0" fmla="*/ 0 w 9379863"/>
              <a:gd name="connsiteY0" fmla="*/ 803777 h 5273452"/>
              <a:gd name="connsiteX1" fmla="*/ 7355286 w 9379863"/>
              <a:gd name="connsiteY1" fmla="*/ 0 h 5273452"/>
              <a:gd name="connsiteX2" fmla="*/ 9379863 w 9379863"/>
              <a:gd name="connsiteY2" fmla="*/ 3601233 h 5273452"/>
              <a:gd name="connsiteX3" fmla="*/ 2462537 w 9379863"/>
              <a:gd name="connsiteY3" fmla="*/ 5273452 h 5273452"/>
              <a:gd name="connsiteX4" fmla="*/ 0 w 9379863"/>
              <a:gd name="connsiteY4" fmla="*/ 803777 h 5273452"/>
              <a:gd name="connsiteX0" fmla="*/ 0 w 9379863"/>
              <a:gd name="connsiteY0" fmla="*/ 803777 h 4972300"/>
              <a:gd name="connsiteX1" fmla="*/ 7355286 w 9379863"/>
              <a:gd name="connsiteY1" fmla="*/ 0 h 4972300"/>
              <a:gd name="connsiteX2" fmla="*/ 9379863 w 9379863"/>
              <a:gd name="connsiteY2" fmla="*/ 3601233 h 4972300"/>
              <a:gd name="connsiteX3" fmla="*/ 2344964 w 9379863"/>
              <a:gd name="connsiteY3" fmla="*/ 4972300 h 4972300"/>
              <a:gd name="connsiteX4" fmla="*/ 0 w 9379863"/>
              <a:gd name="connsiteY4" fmla="*/ 803777 h 4972300"/>
              <a:gd name="connsiteX0" fmla="*/ 0 w 9398478"/>
              <a:gd name="connsiteY0" fmla="*/ 803777 h 4972300"/>
              <a:gd name="connsiteX1" fmla="*/ 7355286 w 9398478"/>
              <a:gd name="connsiteY1" fmla="*/ 0 h 4972300"/>
              <a:gd name="connsiteX2" fmla="*/ 9398478 w 9398478"/>
              <a:gd name="connsiteY2" fmla="*/ 3564466 h 4972300"/>
              <a:gd name="connsiteX3" fmla="*/ 2344964 w 9398478"/>
              <a:gd name="connsiteY3" fmla="*/ 4972300 h 4972300"/>
              <a:gd name="connsiteX4" fmla="*/ 0 w 9398478"/>
              <a:gd name="connsiteY4" fmla="*/ 803777 h 4972300"/>
              <a:gd name="connsiteX0" fmla="*/ 0 w 9398478"/>
              <a:gd name="connsiteY0" fmla="*/ 821928 h 4990451"/>
              <a:gd name="connsiteX1" fmla="*/ 7410669 w 9398478"/>
              <a:gd name="connsiteY1" fmla="*/ 0 h 4990451"/>
              <a:gd name="connsiteX2" fmla="*/ 9398478 w 9398478"/>
              <a:gd name="connsiteY2" fmla="*/ 3582617 h 4990451"/>
              <a:gd name="connsiteX3" fmla="*/ 2344964 w 9398478"/>
              <a:gd name="connsiteY3" fmla="*/ 4990451 h 4990451"/>
              <a:gd name="connsiteX4" fmla="*/ 0 w 9398478"/>
              <a:gd name="connsiteY4" fmla="*/ 821928 h 4990451"/>
              <a:gd name="connsiteX0" fmla="*/ 0 w 9436534"/>
              <a:gd name="connsiteY0" fmla="*/ 821928 h 4990451"/>
              <a:gd name="connsiteX1" fmla="*/ 7410669 w 9436534"/>
              <a:gd name="connsiteY1" fmla="*/ 0 h 4990451"/>
              <a:gd name="connsiteX2" fmla="*/ 9436534 w 9436534"/>
              <a:gd name="connsiteY2" fmla="*/ 3626759 h 4990451"/>
              <a:gd name="connsiteX3" fmla="*/ 2344964 w 9436534"/>
              <a:gd name="connsiteY3" fmla="*/ 4990451 h 4990451"/>
              <a:gd name="connsiteX4" fmla="*/ 0 w 9436534"/>
              <a:gd name="connsiteY4" fmla="*/ 821928 h 4990451"/>
              <a:gd name="connsiteX0" fmla="*/ 0 w 9588296"/>
              <a:gd name="connsiteY0" fmla="*/ 821928 h 4990451"/>
              <a:gd name="connsiteX1" fmla="*/ 7410669 w 9588296"/>
              <a:gd name="connsiteY1" fmla="*/ 0 h 4990451"/>
              <a:gd name="connsiteX2" fmla="*/ 9588296 w 9588296"/>
              <a:gd name="connsiteY2" fmla="*/ 3895475 h 4990451"/>
              <a:gd name="connsiteX3" fmla="*/ 2344964 w 9588296"/>
              <a:gd name="connsiteY3" fmla="*/ 4990451 h 4990451"/>
              <a:gd name="connsiteX4" fmla="*/ 0 w 9588296"/>
              <a:gd name="connsiteY4" fmla="*/ 821928 h 4990451"/>
              <a:gd name="connsiteX0" fmla="*/ 0 w 9588296"/>
              <a:gd name="connsiteY0" fmla="*/ 821928 h 5209406"/>
              <a:gd name="connsiteX1" fmla="*/ 7410669 w 9588296"/>
              <a:gd name="connsiteY1" fmla="*/ 0 h 5209406"/>
              <a:gd name="connsiteX2" fmla="*/ 9588296 w 9588296"/>
              <a:gd name="connsiteY2" fmla="*/ 3895475 h 5209406"/>
              <a:gd name="connsiteX3" fmla="*/ 2468622 w 9588296"/>
              <a:gd name="connsiteY3" fmla="*/ 5209406 h 5209406"/>
              <a:gd name="connsiteX4" fmla="*/ 0 w 9588296"/>
              <a:gd name="connsiteY4" fmla="*/ 821928 h 5209406"/>
              <a:gd name="connsiteX0" fmla="*/ 0 w 8589415"/>
              <a:gd name="connsiteY0" fmla="*/ 821928 h 5209406"/>
              <a:gd name="connsiteX1" fmla="*/ 7410669 w 8589415"/>
              <a:gd name="connsiteY1" fmla="*/ 0 h 5209406"/>
              <a:gd name="connsiteX2" fmla="*/ 8589415 w 8589415"/>
              <a:gd name="connsiteY2" fmla="*/ 3830851 h 5209406"/>
              <a:gd name="connsiteX3" fmla="*/ 2468622 w 8589415"/>
              <a:gd name="connsiteY3" fmla="*/ 5209406 h 5209406"/>
              <a:gd name="connsiteX4" fmla="*/ 0 w 8589415"/>
              <a:gd name="connsiteY4" fmla="*/ 821928 h 5209406"/>
              <a:gd name="connsiteX0" fmla="*/ 0 w 8589415"/>
              <a:gd name="connsiteY0" fmla="*/ 1196609 h 5584087"/>
              <a:gd name="connsiteX1" fmla="*/ 7704204 w 8589415"/>
              <a:gd name="connsiteY1" fmla="*/ 0 h 5584087"/>
              <a:gd name="connsiteX2" fmla="*/ 8589415 w 8589415"/>
              <a:gd name="connsiteY2" fmla="*/ 4205532 h 5584087"/>
              <a:gd name="connsiteX3" fmla="*/ 2468622 w 8589415"/>
              <a:gd name="connsiteY3" fmla="*/ 5584087 h 5584087"/>
              <a:gd name="connsiteX4" fmla="*/ 0 w 8589415"/>
              <a:gd name="connsiteY4" fmla="*/ 1196609 h 5584087"/>
              <a:gd name="connsiteX0" fmla="*/ 0 w 6938664"/>
              <a:gd name="connsiteY0" fmla="*/ 1355702 h 5584087"/>
              <a:gd name="connsiteX1" fmla="*/ 6053453 w 6938664"/>
              <a:gd name="connsiteY1" fmla="*/ 0 h 5584087"/>
              <a:gd name="connsiteX2" fmla="*/ 6938664 w 6938664"/>
              <a:gd name="connsiteY2" fmla="*/ 4205532 h 5584087"/>
              <a:gd name="connsiteX3" fmla="*/ 817871 w 6938664"/>
              <a:gd name="connsiteY3" fmla="*/ 5584087 h 5584087"/>
              <a:gd name="connsiteX4" fmla="*/ 0 w 6938664"/>
              <a:gd name="connsiteY4" fmla="*/ 1355702 h 5584087"/>
              <a:gd name="connsiteX0" fmla="*/ 0 w 6938664"/>
              <a:gd name="connsiteY0" fmla="*/ 1355702 h 5582536"/>
              <a:gd name="connsiteX1" fmla="*/ 6053453 w 6938664"/>
              <a:gd name="connsiteY1" fmla="*/ 0 h 5582536"/>
              <a:gd name="connsiteX2" fmla="*/ 6938664 w 6938664"/>
              <a:gd name="connsiteY2" fmla="*/ 4205532 h 5582536"/>
              <a:gd name="connsiteX3" fmla="*/ 910508 w 6938664"/>
              <a:gd name="connsiteY3" fmla="*/ 5582536 h 5582536"/>
              <a:gd name="connsiteX4" fmla="*/ 0 w 6938664"/>
              <a:gd name="connsiteY4" fmla="*/ 1355702 h 5582536"/>
              <a:gd name="connsiteX0" fmla="*/ 0 w 6938664"/>
              <a:gd name="connsiteY0" fmla="*/ 1355702 h 5586531"/>
              <a:gd name="connsiteX1" fmla="*/ 6053453 w 6938664"/>
              <a:gd name="connsiteY1" fmla="*/ 0 h 5586531"/>
              <a:gd name="connsiteX2" fmla="*/ 6938664 w 6938664"/>
              <a:gd name="connsiteY2" fmla="*/ 4205532 h 5586531"/>
              <a:gd name="connsiteX3" fmla="*/ 892753 w 6938664"/>
              <a:gd name="connsiteY3" fmla="*/ 5586531 h 5586531"/>
              <a:gd name="connsiteX4" fmla="*/ 0 w 6938664"/>
              <a:gd name="connsiteY4" fmla="*/ 1355702 h 5586531"/>
              <a:gd name="connsiteX0" fmla="*/ 0 w 6903151"/>
              <a:gd name="connsiteY0" fmla="*/ 1347711 h 5586531"/>
              <a:gd name="connsiteX1" fmla="*/ 6017940 w 6903151"/>
              <a:gd name="connsiteY1" fmla="*/ 0 h 5586531"/>
              <a:gd name="connsiteX2" fmla="*/ 6903151 w 6903151"/>
              <a:gd name="connsiteY2" fmla="*/ 4205532 h 5586531"/>
              <a:gd name="connsiteX3" fmla="*/ 857240 w 6903151"/>
              <a:gd name="connsiteY3" fmla="*/ 5586531 h 5586531"/>
              <a:gd name="connsiteX4" fmla="*/ 0 w 6903151"/>
              <a:gd name="connsiteY4" fmla="*/ 1347711 h 5586531"/>
              <a:gd name="connsiteX0" fmla="*/ 0 w 6903151"/>
              <a:gd name="connsiteY0" fmla="*/ 1347711 h 5580539"/>
              <a:gd name="connsiteX1" fmla="*/ 6017940 w 6903151"/>
              <a:gd name="connsiteY1" fmla="*/ 0 h 5580539"/>
              <a:gd name="connsiteX2" fmla="*/ 6903151 w 6903151"/>
              <a:gd name="connsiteY2" fmla="*/ 4205532 h 5580539"/>
              <a:gd name="connsiteX3" fmla="*/ 883876 w 6903151"/>
              <a:gd name="connsiteY3" fmla="*/ 5580539 h 5580539"/>
              <a:gd name="connsiteX4" fmla="*/ 0 w 6903151"/>
              <a:gd name="connsiteY4" fmla="*/ 1347711 h 5580539"/>
              <a:gd name="connsiteX0" fmla="*/ 0 w 6814365"/>
              <a:gd name="connsiteY0" fmla="*/ 1327736 h 5580539"/>
              <a:gd name="connsiteX1" fmla="*/ 5929154 w 6814365"/>
              <a:gd name="connsiteY1" fmla="*/ 0 h 5580539"/>
              <a:gd name="connsiteX2" fmla="*/ 6814365 w 6814365"/>
              <a:gd name="connsiteY2" fmla="*/ 4205532 h 5580539"/>
              <a:gd name="connsiteX3" fmla="*/ 795090 w 6814365"/>
              <a:gd name="connsiteY3" fmla="*/ 5580539 h 5580539"/>
              <a:gd name="connsiteX4" fmla="*/ 0 w 6814365"/>
              <a:gd name="connsiteY4" fmla="*/ 1327736 h 5580539"/>
              <a:gd name="connsiteX0" fmla="*/ 0 w 6814365"/>
              <a:gd name="connsiteY0" fmla="*/ 1327736 h 5565781"/>
              <a:gd name="connsiteX1" fmla="*/ 5929154 w 6814365"/>
              <a:gd name="connsiteY1" fmla="*/ 0 h 5565781"/>
              <a:gd name="connsiteX2" fmla="*/ 6814365 w 6814365"/>
              <a:gd name="connsiteY2" fmla="*/ 4205532 h 5565781"/>
              <a:gd name="connsiteX3" fmla="*/ 903558 w 6814365"/>
              <a:gd name="connsiteY3" fmla="*/ 5565781 h 5565781"/>
              <a:gd name="connsiteX4" fmla="*/ 0 w 6814365"/>
              <a:gd name="connsiteY4" fmla="*/ 1327736 h 5565781"/>
              <a:gd name="connsiteX0" fmla="*/ 0 w 6562931"/>
              <a:gd name="connsiteY0" fmla="*/ 1327736 h 5565781"/>
              <a:gd name="connsiteX1" fmla="*/ 5929154 w 6562931"/>
              <a:gd name="connsiteY1" fmla="*/ 0 h 5565781"/>
              <a:gd name="connsiteX2" fmla="*/ 6562931 w 6562931"/>
              <a:gd name="connsiteY2" fmla="*/ 4526279 h 5565781"/>
              <a:gd name="connsiteX3" fmla="*/ 903558 w 6562931"/>
              <a:gd name="connsiteY3" fmla="*/ 5565781 h 5565781"/>
              <a:gd name="connsiteX4" fmla="*/ 0 w 6562931"/>
              <a:gd name="connsiteY4" fmla="*/ 1327736 h 5565781"/>
              <a:gd name="connsiteX0" fmla="*/ 0 w 6562931"/>
              <a:gd name="connsiteY0" fmla="*/ 1256703 h 5494748"/>
              <a:gd name="connsiteX1" fmla="*/ 5436022 w 6562931"/>
              <a:gd name="connsiteY1" fmla="*/ 0 h 5494748"/>
              <a:gd name="connsiteX2" fmla="*/ 6562931 w 6562931"/>
              <a:gd name="connsiteY2" fmla="*/ 4455246 h 5494748"/>
              <a:gd name="connsiteX3" fmla="*/ 903558 w 6562931"/>
              <a:gd name="connsiteY3" fmla="*/ 5494748 h 5494748"/>
              <a:gd name="connsiteX4" fmla="*/ 0 w 6562931"/>
              <a:gd name="connsiteY4" fmla="*/ 1256703 h 5494748"/>
              <a:gd name="connsiteX0" fmla="*/ 0 w 6526264"/>
              <a:gd name="connsiteY0" fmla="*/ 1026510 h 5494748"/>
              <a:gd name="connsiteX1" fmla="*/ 5399355 w 6526264"/>
              <a:gd name="connsiteY1" fmla="*/ 0 h 5494748"/>
              <a:gd name="connsiteX2" fmla="*/ 6526264 w 6526264"/>
              <a:gd name="connsiteY2" fmla="*/ 4455246 h 5494748"/>
              <a:gd name="connsiteX3" fmla="*/ 866891 w 6526264"/>
              <a:gd name="connsiteY3" fmla="*/ 5494748 h 5494748"/>
              <a:gd name="connsiteX4" fmla="*/ 0 w 6526264"/>
              <a:gd name="connsiteY4" fmla="*/ 1026510 h 5494748"/>
              <a:gd name="connsiteX0" fmla="*/ 0 w 6526264"/>
              <a:gd name="connsiteY0" fmla="*/ 1026510 h 5448482"/>
              <a:gd name="connsiteX1" fmla="*/ 5399355 w 6526264"/>
              <a:gd name="connsiteY1" fmla="*/ 0 h 5448482"/>
              <a:gd name="connsiteX2" fmla="*/ 6526264 w 6526264"/>
              <a:gd name="connsiteY2" fmla="*/ 4455246 h 5448482"/>
              <a:gd name="connsiteX3" fmla="*/ 1116672 w 6526264"/>
              <a:gd name="connsiteY3" fmla="*/ 5448482 h 5448482"/>
              <a:gd name="connsiteX4" fmla="*/ 0 w 6526264"/>
              <a:gd name="connsiteY4" fmla="*/ 1026510 h 5448482"/>
              <a:gd name="connsiteX0" fmla="*/ 0 w 6526264"/>
              <a:gd name="connsiteY0" fmla="*/ 896939 h 5318911"/>
              <a:gd name="connsiteX1" fmla="*/ 4754655 w 6526264"/>
              <a:gd name="connsiteY1" fmla="*/ 0 h 5318911"/>
              <a:gd name="connsiteX2" fmla="*/ 6526264 w 6526264"/>
              <a:gd name="connsiteY2" fmla="*/ 4325675 h 5318911"/>
              <a:gd name="connsiteX3" fmla="*/ 1116672 w 6526264"/>
              <a:gd name="connsiteY3" fmla="*/ 5318911 h 5318911"/>
              <a:gd name="connsiteX4" fmla="*/ 0 w 6526264"/>
              <a:gd name="connsiteY4" fmla="*/ 896939 h 5318911"/>
              <a:gd name="connsiteX0" fmla="*/ 0 w 5879102"/>
              <a:gd name="connsiteY0" fmla="*/ 896939 h 5318911"/>
              <a:gd name="connsiteX1" fmla="*/ 4754655 w 5879102"/>
              <a:gd name="connsiteY1" fmla="*/ 0 h 5318911"/>
              <a:gd name="connsiteX2" fmla="*/ 5879102 w 5879102"/>
              <a:gd name="connsiteY2" fmla="*/ 4445547 h 5318911"/>
              <a:gd name="connsiteX3" fmla="*/ 1116672 w 5879102"/>
              <a:gd name="connsiteY3" fmla="*/ 5318911 h 5318911"/>
              <a:gd name="connsiteX4" fmla="*/ 0 w 5879102"/>
              <a:gd name="connsiteY4" fmla="*/ 896939 h 5318911"/>
              <a:gd name="connsiteX0" fmla="*/ 0 w 4953020"/>
              <a:gd name="connsiteY0" fmla="*/ 705095 h 5318911"/>
              <a:gd name="connsiteX1" fmla="*/ 3828573 w 4953020"/>
              <a:gd name="connsiteY1" fmla="*/ 0 h 5318911"/>
              <a:gd name="connsiteX2" fmla="*/ 4953020 w 4953020"/>
              <a:gd name="connsiteY2" fmla="*/ 4445547 h 5318911"/>
              <a:gd name="connsiteX3" fmla="*/ 190590 w 4953020"/>
              <a:gd name="connsiteY3" fmla="*/ 5318911 h 5318911"/>
              <a:gd name="connsiteX4" fmla="*/ 0 w 4953020"/>
              <a:gd name="connsiteY4" fmla="*/ 705095 h 5318911"/>
              <a:gd name="connsiteX0" fmla="*/ 0 w 4953020"/>
              <a:gd name="connsiteY0" fmla="*/ 705095 h 5129170"/>
              <a:gd name="connsiteX1" fmla="*/ 3828573 w 4953020"/>
              <a:gd name="connsiteY1" fmla="*/ 0 h 5129170"/>
              <a:gd name="connsiteX2" fmla="*/ 4953020 w 4953020"/>
              <a:gd name="connsiteY2" fmla="*/ 4445547 h 5129170"/>
              <a:gd name="connsiteX3" fmla="*/ 1105318 w 4953020"/>
              <a:gd name="connsiteY3" fmla="*/ 5129170 h 5129170"/>
              <a:gd name="connsiteX4" fmla="*/ 0 w 4953020"/>
              <a:gd name="connsiteY4" fmla="*/ 705095 h 5129170"/>
              <a:gd name="connsiteX0" fmla="*/ 0 w 4953020"/>
              <a:gd name="connsiteY0" fmla="*/ 357628 h 4781703"/>
              <a:gd name="connsiteX1" fmla="*/ 2062318 w 4953020"/>
              <a:gd name="connsiteY1" fmla="*/ 0 h 4781703"/>
              <a:gd name="connsiteX2" fmla="*/ 4953020 w 4953020"/>
              <a:gd name="connsiteY2" fmla="*/ 4098080 h 4781703"/>
              <a:gd name="connsiteX3" fmla="*/ 1105318 w 4953020"/>
              <a:gd name="connsiteY3" fmla="*/ 4781703 h 4781703"/>
              <a:gd name="connsiteX4" fmla="*/ 0 w 4953020"/>
              <a:gd name="connsiteY4" fmla="*/ 357628 h 4781703"/>
              <a:gd name="connsiteX0" fmla="*/ 0 w 3715465"/>
              <a:gd name="connsiteY0" fmla="*/ 357628 h 4781703"/>
              <a:gd name="connsiteX1" fmla="*/ 2062318 w 3715465"/>
              <a:gd name="connsiteY1" fmla="*/ 0 h 4781703"/>
              <a:gd name="connsiteX2" fmla="*/ 3715465 w 3715465"/>
              <a:gd name="connsiteY2" fmla="*/ 4327309 h 4781703"/>
              <a:gd name="connsiteX3" fmla="*/ 1105318 w 3715465"/>
              <a:gd name="connsiteY3" fmla="*/ 4781703 h 4781703"/>
              <a:gd name="connsiteX4" fmla="*/ 0 w 3715465"/>
              <a:gd name="connsiteY4" fmla="*/ 357628 h 4781703"/>
              <a:gd name="connsiteX0" fmla="*/ 0 w 4155369"/>
              <a:gd name="connsiteY0" fmla="*/ 775783 h 5199858"/>
              <a:gd name="connsiteX1" fmla="*/ 4155369 w 4155369"/>
              <a:gd name="connsiteY1" fmla="*/ 0 h 5199858"/>
              <a:gd name="connsiteX2" fmla="*/ 3715465 w 4155369"/>
              <a:gd name="connsiteY2" fmla="*/ 4745464 h 5199858"/>
              <a:gd name="connsiteX3" fmla="*/ 1105318 w 4155369"/>
              <a:gd name="connsiteY3" fmla="*/ 5199858 h 5199858"/>
              <a:gd name="connsiteX4" fmla="*/ 0 w 4155369"/>
              <a:gd name="connsiteY4" fmla="*/ 775783 h 5199858"/>
              <a:gd name="connsiteX0" fmla="*/ 0 w 5257108"/>
              <a:gd name="connsiteY0" fmla="*/ 775783 h 5199858"/>
              <a:gd name="connsiteX1" fmla="*/ 4155369 w 5257108"/>
              <a:gd name="connsiteY1" fmla="*/ 0 h 5199858"/>
              <a:gd name="connsiteX2" fmla="*/ 5257108 w 5257108"/>
              <a:gd name="connsiteY2" fmla="*/ 4449755 h 5199858"/>
              <a:gd name="connsiteX3" fmla="*/ 1105318 w 5257108"/>
              <a:gd name="connsiteY3" fmla="*/ 5199858 h 5199858"/>
              <a:gd name="connsiteX4" fmla="*/ 0 w 5257108"/>
              <a:gd name="connsiteY4" fmla="*/ 775783 h 5199858"/>
              <a:gd name="connsiteX0" fmla="*/ 0 w 5254646"/>
              <a:gd name="connsiteY0" fmla="*/ 785482 h 5199858"/>
              <a:gd name="connsiteX1" fmla="*/ 4152907 w 5254646"/>
              <a:gd name="connsiteY1" fmla="*/ 0 h 5199858"/>
              <a:gd name="connsiteX2" fmla="*/ 5254646 w 5254646"/>
              <a:gd name="connsiteY2" fmla="*/ 4449755 h 5199858"/>
              <a:gd name="connsiteX3" fmla="*/ 1102856 w 5254646"/>
              <a:gd name="connsiteY3" fmla="*/ 5199858 h 5199858"/>
              <a:gd name="connsiteX4" fmla="*/ 0 w 5254646"/>
              <a:gd name="connsiteY4" fmla="*/ 785482 h 5199858"/>
              <a:gd name="connsiteX0" fmla="*/ 0 w 5254646"/>
              <a:gd name="connsiteY0" fmla="*/ 785482 h 5189343"/>
              <a:gd name="connsiteX1" fmla="*/ 4152907 w 5254646"/>
              <a:gd name="connsiteY1" fmla="*/ 0 h 5189343"/>
              <a:gd name="connsiteX2" fmla="*/ 5254646 w 5254646"/>
              <a:gd name="connsiteY2" fmla="*/ 4449755 h 5189343"/>
              <a:gd name="connsiteX3" fmla="*/ 1159624 w 5254646"/>
              <a:gd name="connsiteY3" fmla="*/ 5189343 h 5189343"/>
              <a:gd name="connsiteX4" fmla="*/ 0 w 5254646"/>
              <a:gd name="connsiteY4" fmla="*/ 785482 h 5189343"/>
              <a:gd name="connsiteX0" fmla="*/ 0 w 5231938"/>
              <a:gd name="connsiteY0" fmla="*/ 781276 h 5189343"/>
              <a:gd name="connsiteX1" fmla="*/ 4130199 w 5231938"/>
              <a:gd name="connsiteY1" fmla="*/ 0 h 5189343"/>
              <a:gd name="connsiteX2" fmla="*/ 5231938 w 5231938"/>
              <a:gd name="connsiteY2" fmla="*/ 4449755 h 5189343"/>
              <a:gd name="connsiteX3" fmla="*/ 1136916 w 5231938"/>
              <a:gd name="connsiteY3" fmla="*/ 5189343 h 5189343"/>
              <a:gd name="connsiteX4" fmla="*/ 0 w 5231938"/>
              <a:gd name="connsiteY4" fmla="*/ 781276 h 5189343"/>
              <a:gd name="connsiteX0" fmla="*/ 0 w 5231938"/>
              <a:gd name="connsiteY0" fmla="*/ 917577 h 5325644"/>
              <a:gd name="connsiteX1" fmla="*/ 4866064 w 5231938"/>
              <a:gd name="connsiteY1" fmla="*/ 0 h 5325644"/>
              <a:gd name="connsiteX2" fmla="*/ 5231938 w 5231938"/>
              <a:gd name="connsiteY2" fmla="*/ 4586056 h 5325644"/>
              <a:gd name="connsiteX3" fmla="*/ 1136916 w 5231938"/>
              <a:gd name="connsiteY3" fmla="*/ 5325644 h 5325644"/>
              <a:gd name="connsiteX4" fmla="*/ 0 w 5231938"/>
              <a:gd name="connsiteY4" fmla="*/ 917577 h 5325644"/>
              <a:gd name="connsiteX0" fmla="*/ 0 w 5231938"/>
              <a:gd name="connsiteY0" fmla="*/ 935574 h 5343641"/>
              <a:gd name="connsiteX1" fmla="*/ 4879624 w 5231938"/>
              <a:gd name="connsiteY1" fmla="*/ 0 h 5343641"/>
              <a:gd name="connsiteX2" fmla="*/ 5231938 w 5231938"/>
              <a:gd name="connsiteY2" fmla="*/ 4604053 h 5343641"/>
              <a:gd name="connsiteX3" fmla="*/ 1136916 w 5231938"/>
              <a:gd name="connsiteY3" fmla="*/ 5343641 h 5343641"/>
              <a:gd name="connsiteX4" fmla="*/ 0 w 5231938"/>
              <a:gd name="connsiteY4" fmla="*/ 935574 h 5343641"/>
              <a:gd name="connsiteX0" fmla="*/ 0 w 5231938"/>
              <a:gd name="connsiteY0" fmla="*/ 935574 h 5343641"/>
              <a:gd name="connsiteX1" fmla="*/ 4879624 w 5231938"/>
              <a:gd name="connsiteY1" fmla="*/ 0 h 5343641"/>
              <a:gd name="connsiteX2" fmla="*/ 5039977 w 5231938"/>
              <a:gd name="connsiteY2" fmla="*/ 2031420 h 5343641"/>
              <a:gd name="connsiteX3" fmla="*/ 5231938 w 5231938"/>
              <a:gd name="connsiteY3" fmla="*/ 4604053 h 5343641"/>
              <a:gd name="connsiteX4" fmla="*/ 1136916 w 5231938"/>
              <a:gd name="connsiteY4" fmla="*/ 5343641 h 5343641"/>
              <a:gd name="connsiteX5" fmla="*/ 0 w 5231938"/>
              <a:gd name="connsiteY5" fmla="*/ 935574 h 5343641"/>
              <a:gd name="connsiteX0" fmla="*/ 0 w 5231938"/>
              <a:gd name="connsiteY0" fmla="*/ 935574 h 5343641"/>
              <a:gd name="connsiteX1" fmla="*/ 4879624 w 5231938"/>
              <a:gd name="connsiteY1" fmla="*/ 0 h 5343641"/>
              <a:gd name="connsiteX2" fmla="*/ 5039977 w 5231938"/>
              <a:gd name="connsiteY2" fmla="*/ 2031420 h 5343641"/>
              <a:gd name="connsiteX3" fmla="*/ 5231938 w 5231938"/>
              <a:gd name="connsiteY3" fmla="*/ 4604053 h 5343641"/>
              <a:gd name="connsiteX4" fmla="*/ 1136916 w 5231938"/>
              <a:gd name="connsiteY4" fmla="*/ 5343641 h 5343641"/>
              <a:gd name="connsiteX5" fmla="*/ 519347 w 5231938"/>
              <a:gd name="connsiteY5" fmla="*/ 2969422 h 5343641"/>
              <a:gd name="connsiteX6" fmla="*/ 0 w 5231938"/>
              <a:gd name="connsiteY6" fmla="*/ 935574 h 5343641"/>
              <a:gd name="connsiteX0" fmla="*/ 0 w 5225158"/>
              <a:gd name="connsiteY0" fmla="*/ 926575 h 5343641"/>
              <a:gd name="connsiteX1" fmla="*/ 4872844 w 5225158"/>
              <a:gd name="connsiteY1" fmla="*/ 0 h 5343641"/>
              <a:gd name="connsiteX2" fmla="*/ 5033197 w 5225158"/>
              <a:gd name="connsiteY2" fmla="*/ 2031420 h 5343641"/>
              <a:gd name="connsiteX3" fmla="*/ 5225158 w 5225158"/>
              <a:gd name="connsiteY3" fmla="*/ 4604053 h 5343641"/>
              <a:gd name="connsiteX4" fmla="*/ 1130136 w 5225158"/>
              <a:gd name="connsiteY4" fmla="*/ 5343641 h 5343641"/>
              <a:gd name="connsiteX5" fmla="*/ 512567 w 5225158"/>
              <a:gd name="connsiteY5" fmla="*/ 2969422 h 5343641"/>
              <a:gd name="connsiteX6" fmla="*/ 0 w 5225158"/>
              <a:gd name="connsiteY6" fmla="*/ 926575 h 5343641"/>
              <a:gd name="connsiteX0" fmla="*/ 2782074 w 4712591"/>
              <a:gd name="connsiteY0" fmla="*/ 300831 h 5343641"/>
              <a:gd name="connsiteX1" fmla="*/ 4360277 w 4712591"/>
              <a:gd name="connsiteY1" fmla="*/ 0 h 5343641"/>
              <a:gd name="connsiteX2" fmla="*/ 4520630 w 4712591"/>
              <a:gd name="connsiteY2" fmla="*/ 2031420 h 5343641"/>
              <a:gd name="connsiteX3" fmla="*/ 4712591 w 4712591"/>
              <a:gd name="connsiteY3" fmla="*/ 4604053 h 5343641"/>
              <a:gd name="connsiteX4" fmla="*/ 617569 w 4712591"/>
              <a:gd name="connsiteY4" fmla="*/ 5343641 h 5343641"/>
              <a:gd name="connsiteX5" fmla="*/ 0 w 4712591"/>
              <a:gd name="connsiteY5" fmla="*/ 2969422 h 5343641"/>
              <a:gd name="connsiteX6" fmla="*/ 2782074 w 4712591"/>
              <a:gd name="connsiteY6" fmla="*/ 300831 h 5343641"/>
              <a:gd name="connsiteX0" fmla="*/ 2175310 w 4105827"/>
              <a:gd name="connsiteY0" fmla="*/ 300831 h 5343641"/>
              <a:gd name="connsiteX1" fmla="*/ 3753513 w 4105827"/>
              <a:gd name="connsiteY1" fmla="*/ 0 h 5343641"/>
              <a:gd name="connsiteX2" fmla="*/ 3913866 w 4105827"/>
              <a:gd name="connsiteY2" fmla="*/ 2031420 h 5343641"/>
              <a:gd name="connsiteX3" fmla="*/ 4105827 w 4105827"/>
              <a:gd name="connsiteY3" fmla="*/ 4604053 h 5343641"/>
              <a:gd name="connsiteX4" fmla="*/ 10805 w 4105827"/>
              <a:gd name="connsiteY4" fmla="*/ 5343641 h 5343641"/>
              <a:gd name="connsiteX5" fmla="*/ 2699450 w 4105827"/>
              <a:gd name="connsiteY5" fmla="*/ 2496393 h 5343641"/>
              <a:gd name="connsiteX6" fmla="*/ 2175310 w 4105827"/>
              <a:gd name="connsiteY6" fmla="*/ 300831 h 5343641"/>
              <a:gd name="connsiteX0" fmla="*/ 2157996 w 4105827"/>
              <a:gd name="connsiteY0" fmla="*/ 304039 h 5343641"/>
              <a:gd name="connsiteX1" fmla="*/ 3753513 w 4105827"/>
              <a:gd name="connsiteY1" fmla="*/ 0 h 5343641"/>
              <a:gd name="connsiteX2" fmla="*/ 3913866 w 4105827"/>
              <a:gd name="connsiteY2" fmla="*/ 2031420 h 5343641"/>
              <a:gd name="connsiteX3" fmla="*/ 4105827 w 4105827"/>
              <a:gd name="connsiteY3" fmla="*/ 4604053 h 5343641"/>
              <a:gd name="connsiteX4" fmla="*/ 10805 w 4105827"/>
              <a:gd name="connsiteY4" fmla="*/ 5343641 h 5343641"/>
              <a:gd name="connsiteX5" fmla="*/ 2699450 w 4105827"/>
              <a:gd name="connsiteY5" fmla="*/ 2496393 h 5343641"/>
              <a:gd name="connsiteX6" fmla="*/ 2157996 w 4105827"/>
              <a:gd name="connsiteY6" fmla="*/ 304039 h 5343641"/>
              <a:gd name="connsiteX0" fmla="*/ 2151216 w 4105827"/>
              <a:gd name="connsiteY0" fmla="*/ 313037 h 5343641"/>
              <a:gd name="connsiteX1" fmla="*/ 3753513 w 4105827"/>
              <a:gd name="connsiteY1" fmla="*/ 0 h 5343641"/>
              <a:gd name="connsiteX2" fmla="*/ 3913866 w 4105827"/>
              <a:gd name="connsiteY2" fmla="*/ 2031420 h 5343641"/>
              <a:gd name="connsiteX3" fmla="*/ 4105827 w 4105827"/>
              <a:gd name="connsiteY3" fmla="*/ 4604053 h 5343641"/>
              <a:gd name="connsiteX4" fmla="*/ 10805 w 4105827"/>
              <a:gd name="connsiteY4" fmla="*/ 5343641 h 5343641"/>
              <a:gd name="connsiteX5" fmla="*/ 2699450 w 4105827"/>
              <a:gd name="connsiteY5" fmla="*/ 2496393 h 5343641"/>
              <a:gd name="connsiteX6" fmla="*/ 2151216 w 4105827"/>
              <a:gd name="connsiteY6" fmla="*/ 313037 h 5343641"/>
              <a:gd name="connsiteX0" fmla="*/ 0 w 1954611"/>
              <a:gd name="connsiteY0" fmla="*/ 313037 h 4752288"/>
              <a:gd name="connsiteX1" fmla="*/ 1602297 w 1954611"/>
              <a:gd name="connsiteY1" fmla="*/ 0 h 4752288"/>
              <a:gd name="connsiteX2" fmla="*/ 1762650 w 1954611"/>
              <a:gd name="connsiteY2" fmla="*/ 2031420 h 4752288"/>
              <a:gd name="connsiteX3" fmla="*/ 1954611 w 1954611"/>
              <a:gd name="connsiteY3" fmla="*/ 4604053 h 4752288"/>
              <a:gd name="connsiteX4" fmla="*/ 1135768 w 1954611"/>
              <a:gd name="connsiteY4" fmla="*/ 4752288 h 4752288"/>
              <a:gd name="connsiteX5" fmla="*/ 548234 w 1954611"/>
              <a:gd name="connsiteY5" fmla="*/ 2496393 h 4752288"/>
              <a:gd name="connsiteX6" fmla="*/ 0 w 1954611"/>
              <a:gd name="connsiteY6" fmla="*/ 313037 h 4752288"/>
              <a:gd name="connsiteX0" fmla="*/ 0 w 1954611"/>
              <a:gd name="connsiteY0" fmla="*/ 279649 h 4718900"/>
              <a:gd name="connsiteX1" fmla="*/ 1598051 w 1954611"/>
              <a:gd name="connsiteY1" fmla="*/ 0 h 4718900"/>
              <a:gd name="connsiteX2" fmla="*/ 1762650 w 1954611"/>
              <a:gd name="connsiteY2" fmla="*/ 1998032 h 4718900"/>
              <a:gd name="connsiteX3" fmla="*/ 1954611 w 1954611"/>
              <a:gd name="connsiteY3" fmla="*/ 4570665 h 4718900"/>
              <a:gd name="connsiteX4" fmla="*/ 1135768 w 1954611"/>
              <a:gd name="connsiteY4" fmla="*/ 4718900 h 4718900"/>
              <a:gd name="connsiteX5" fmla="*/ 548234 w 1954611"/>
              <a:gd name="connsiteY5" fmla="*/ 2463005 h 4718900"/>
              <a:gd name="connsiteX6" fmla="*/ 0 w 1954611"/>
              <a:gd name="connsiteY6" fmla="*/ 279649 h 471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54611" h="4718900">
                <a:moveTo>
                  <a:pt x="0" y="279649"/>
                </a:moveTo>
                <a:cubicBezTo>
                  <a:pt x="534099" y="175303"/>
                  <a:pt x="1063952" y="104346"/>
                  <a:pt x="1598051" y="0"/>
                </a:cubicBezTo>
                <a:cubicBezTo>
                  <a:pt x="1648616" y="677674"/>
                  <a:pt x="1712085" y="1320358"/>
                  <a:pt x="1762650" y="1998032"/>
                </a:cubicBezTo>
                <a:lnTo>
                  <a:pt x="1954611" y="4570665"/>
                </a:lnTo>
                <a:lnTo>
                  <a:pt x="1135768" y="4718900"/>
                </a:lnTo>
                <a:cubicBezTo>
                  <a:pt x="918891" y="3895982"/>
                  <a:pt x="765111" y="3285923"/>
                  <a:pt x="548234" y="2463005"/>
                </a:cubicBezTo>
                <a:lnTo>
                  <a:pt x="0" y="279649"/>
                </a:lnTo>
                <a:close/>
              </a:path>
            </a:pathLst>
          </a:cu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Pravokutnik 15"/>
          <p:cNvSpPr/>
          <p:nvPr/>
        </p:nvSpPr>
        <p:spPr>
          <a:xfrm rot="10800000">
            <a:off x="8823737" y="0"/>
            <a:ext cx="3369812" cy="6865219"/>
          </a:xfrm>
          <a:custGeom>
            <a:avLst/>
            <a:gdLst>
              <a:gd name="connsiteX0" fmla="*/ 0 w 5314950"/>
              <a:gd name="connsiteY0" fmla="*/ 0 h 6858000"/>
              <a:gd name="connsiteX1" fmla="*/ 5314950 w 5314950"/>
              <a:gd name="connsiteY1" fmla="*/ 0 h 6858000"/>
              <a:gd name="connsiteX2" fmla="*/ 5314950 w 5314950"/>
              <a:gd name="connsiteY2" fmla="*/ 6858000 h 6858000"/>
              <a:gd name="connsiteX3" fmla="*/ 0 w 5314950"/>
              <a:gd name="connsiteY3" fmla="*/ 6858000 h 6858000"/>
              <a:gd name="connsiteX4" fmla="*/ 0 w 5314950"/>
              <a:gd name="connsiteY4" fmla="*/ 0 h 6858000"/>
              <a:gd name="connsiteX0" fmla="*/ 0 w 5314950"/>
              <a:gd name="connsiteY0" fmla="*/ 0 h 6858000"/>
              <a:gd name="connsiteX1" fmla="*/ 3840480 w 5314950"/>
              <a:gd name="connsiteY1" fmla="*/ 0 h 6858000"/>
              <a:gd name="connsiteX2" fmla="*/ 5314950 w 5314950"/>
              <a:gd name="connsiteY2" fmla="*/ 6858000 h 6858000"/>
              <a:gd name="connsiteX3" fmla="*/ 0 w 5314950"/>
              <a:gd name="connsiteY3" fmla="*/ 6858000 h 6858000"/>
              <a:gd name="connsiteX4" fmla="*/ 0 w 5314950"/>
              <a:gd name="connsiteY4" fmla="*/ 0 h 6858000"/>
              <a:gd name="connsiteX0" fmla="*/ 0 w 3840480"/>
              <a:gd name="connsiteY0" fmla="*/ 0 h 6858000"/>
              <a:gd name="connsiteX1" fmla="*/ 3840480 w 3840480"/>
              <a:gd name="connsiteY1" fmla="*/ 0 h 6858000"/>
              <a:gd name="connsiteX2" fmla="*/ 960120 w 3840480"/>
              <a:gd name="connsiteY2" fmla="*/ 6812280 h 6858000"/>
              <a:gd name="connsiteX3" fmla="*/ 0 w 3840480"/>
              <a:gd name="connsiteY3" fmla="*/ 6858000 h 6858000"/>
              <a:gd name="connsiteX4" fmla="*/ 0 w 3840480"/>
              <a:gd name="connsiteY4" fmla="*/ 0 h 6858000"/>
              <a:gd name="connsiteX0" fmla="*/ 0 w 3840480"/>
              <a:gd name="connsiteY0" fmla="*/ 0 h 6858000"/>
              <a:gd name="connsiteX1" fmla="*/ 3840480 w 3840480"/>
              <a:gd name="connsiteY1" fmla="*/ 0 h 6858000"/>
              <a:gd name="connsiteX2" fmla="*/ 948690 w 3840480"/>
              <a:gd name="connsiteY2" fmla="*/ 6846570 h 6858000"/>
              <a:gd name="connsiteX3" fmla="*/ 0 w 3840480"/>
              <a:gd name="connsiteY3" fmla="*/ 6858000 h 6858000"/>
              <a:gd name="connsiteX4" fmla="*/ 0 w 3840480"/>
              <a:gd name="connsiteY4" fmla="*/ 0 h 6858000"/>
              <a:gd name="connsiteX0" fmla="*/ 0 w 3863340"/>
              <a:gd name="connsiteY0" fmla="*/ 0 h 6858000"/>
              <a:gd name="connsiteX1" fmla="*/ 3863340 w 3863340"/>
              <a:gd name="connsiteY1" fmla="*/ 0 h 6858000"/>
              <a:gd name="connsiteX2" fmla="*/ 948690 w 3863340"/>
              <a:gd name="connsiteY2" fmla="*/ 6846570 h 6858000"/>
              <a:gd name="connsiteX3" fmla="*/ 0 w 3863340"/>
              <a:gd name="connsiteY3" fmla="*/ 6858000 h 6858000"/>
              <a:gd name="connsiteX4" fmla="*/ 0 w 3863340"/>
              <a:gd name="connsiteY4" fmla="*/ 0 h 6858000"/>
              <a:gd name="connsiteX0" fmla="*/ 0 w 3863340"/>
              <a:gd name="connsiteY0" fmla="*/ 0 h 6891540"/>
              <a:gd name="connsiteX1" fmla="*/ 3863340 w 3863340"/>
              <a:gd name="connsiteY1" fmla="*/ 0 h 6891540"/>
              <a:gd name="connsiteX2" fmla="*/ 2492677 w 3863340"/>
              <a:gd name="connsiteY2" fmla="*/ 6891540 h 6891540"/>
              <a:gd name="connsiteX3" fmla="*/ 0 w 3863340"/>
              <a:gd name="connsiteY3" fmla="*/ 6858000 h 6891540"/>
              <a:gd name="connsiteX4" fmla="*/ 0 w 3863340"/>
              <a:gd name="connsiteY4" fmla="*/ 0 h 6891540"/>
              <a:gd name="connsiteX0" fmla="*/ 0 w 4432966"/>
              <a:gd name="connsiteY0" fmla="*/ 0 h 6891540"/>
              <a:gd name="connsiteX1" fmla="*/ 4432966 w 4432966"/>
              <a:gd name="connsiteY1" fmla="*/ 44970 h 6891540"/>
              <a:gd name="connsiteX2" fmla="*/ 2492677 w 4432966"/>
              <a:gd name="connsiteY2" fmla="*/ 6891540 h 6891540"/>
              <a:gd name="connsiteX3" fmla="*/ 0 w 4432966"/>
              <a:gd name="connsiteY3" fmla="*/ 6858000 h 6891540"/>
              <a:gd name="connsiteX4" fmla="*/ 0 w 4432966"/>
              <a:gd name="connsiteY4" fmla="*/ 0 h 6891540"/>
              <a:gd name="connsiteX0" fmla="*/ 0 w 4432966"/>
              <a:gd name="connsiteY0" fmla="*/ 0 h 6891540"/>
              <a:gd name="connsiteX1" fmla="*/ 4432966 w 4432966"/>
              <a:gd name="connsiteY1" fmla="*/ 44970 h 6891540"/>
              <a:gd name="connsiteX2" fmla="*/ 2492677 w 4432966"/>
              <a:gd name="connsiteY2" fmla="*/ 6891540 h 6891540"/>
              <a:gd name="connsiteX3" fmla="*/ 0 w 4432966"/>
              <a:gd name="connsiteY3" fmla="*/ 6887980 h 6891540"/>
              <a:gd name="connsiteX4" fmla="*/ 0 w 4432966"/>
              <a:gd name="connsiteY4" fmla="*/ 0 h 6891540"/>
              <a:gd name="connsiteX0" fmla="*/ 0 w 4702789"/>
              <a:gd name="connsiteY0" fmla="*/ 0 h 6891540"/>
              <a:gd name="connsiteX1" fmla="*/ 4702789 w 4702789"/>
              <a:gd name="connsiteY1" fmla="*/ 29980 h 6891540"/>
              <a:gd name="connsiteX2" fmla="*/ 2492677 w 4702789"/>
              <a:gd name="connsiteY2" fmla="*/ 6891540 h 6891540"/>
              <a:gd name="connsiteX3" fmla="*/ 0 w 4702789"/>
              <a:gd name="connsiteY3" fmla="*/ 6887980 h 6891540"/>
              <a:gd name="connsiteX4" fmla="*/ 0 w 4702789"/>
              <a:gd name="connsiteY4" fmla="*/ 0 h 6891540"/>
              <a:gd name="connsiteX0" fmla="*/ 0 w 4702789"/>
              <a:gd name="connsiteY0" fmla="*/ 0 h 6861560"/>
              <a:gd name="connsiteX1" fmla="*/ 4702789 w 4702789"/>
              <a:gd name="connsiteY1" fmla="*/ 0 h 6861560"/>
              <a:gd name="connsiteX2" fmla="*/ 2492677 w 4702789"/>
              <a:gd name="connsiteY2" fmla="*/ 6861560 h 6861560"/>
              <a:gd name="connsiteX3" fmla="*/ 0 w 4702789"/>
              <a:gd name="connsiteY3" fmla="*/ 6858000 h 6861560"/>
              <a:gd name="connsiteX4" fmla="*/ 0 w 4702789"/>
              <a:gd name="connsiteY4" fmla="*/ 0 h 6861560"/>
              <a:gd name="connsiteX0" fmla="*/ 0 w 4702789"/>
              <a:gd name="connsiteY0" fmla="*/ 29980 h 6891540"/>
              <a:gd name="connsiteX1" fmla="*/ 4702789 w 4702789"/>
              <a:gd name="connsiteY1" fmla="*/ 0 h 6891540"/>
              <a:gd name="connsiteX2" fmla="*/ 2492677 w 4702789"/>
              <a:gd name="connsiteY2" fmla="*/ 6891540 h 6891540"/>
              <a:gd name="connsiteX3" fmla="*/ 0 w 4702789"/>
              <a:gd name="connsiteY3" fmla="*/ 6887980 h 6891540"/>
              <a:gd name="connsiteX4" fmla="*/ 0 w 4702789"/>
              <a:gd name="connsiteY4" fmla="*/ 29980 h 6891540"/>
              <a:gd name="connsiteX0" fmla="*/ 0 w 4702789"/>
              <a:gd name="connsiteY0" fmla="*/ 29980 h 7291747"/>
              <a:gd name="connsiteX1" fmla="*/ 4702789 w 4702789"/>
              <a:gd name="connsiteY1" fmla="*/ 0 h 7291747"/>
              <a:gd name="connsiteX2" fmla="*/ 4588708 w 4702789"/>
              <a:gd name="connsiteY2" fmla="*/ 7291747 h 7291747"/>
              <a:gd name="connsiteX3" fmla="*/ 0 w 4702789"/>
              <a:gd name="connsiteY3" fmla="*/ 6887980 h 7291747"/>
              <a:gd name="connsiteX4" fmla="*/ 0 w 4702789"/>
              <a:gd name="connsiteY4" fmla="*/ 29980 h 7291747"/>
              <a:gd name="connsiteX0" fmla="*/ 0 w 4600544"/>
              <a:gd name="connsiteY0" fmla="*/ 29980 h 7291747"/>
              <a:gd name="connsiteX1" fmla="*/ 4600544 w 4600544"/>
              <a:gd name="connsiteY1" fmla="*/ 0 h 7291747"/>
              <a:gd name="connsiteX2" fmla="*/ 4588708 w 4600544"/>
              <a:gd name="connsiteY2" fmla="*/ 7291747 h 7291747"/>
              <a:gd name="connsiteX3" fmla="*/ 0 w 4600544"/>
              <a:gd name="connsiteY3" fmla="*/ 6887980 h 7291747"/>
              <a:gd name="connsiteX4" fmla="*/ 0 w 4600544"/>
              <a:gd name="connsiteY4" fmla="*/ 29980 h 7291747"/>
              <a:gd name="connsiteX0" fmla="*/ 0 w 4606497"/>
              <a:gd name="connsiteY0" fmla="*/ 29980 h 7291747"/>
              <a:gd name="connsiteX1" fmla="*/ 4600544 w 4606497"/>
              <a:gd name="connsiteY1" fmla="*/ 0 h 7291747"/>
              <a:gd name="connsiteX2" fmla="*/ 4605748 w 4606497"/>
              <a:gd name="connsiteY2" fmla="*/ 7291747 h 7291747"/>
              <a:gd name="connsiteX3" fmla="*/ 0 w 4606497"/>
              <a:gd name="connsiteY3" fmla="*/ 6887980 h 7291747"/>
              <a:gd name="connsiteX4" fmla="*/ 0 w 4606497"/>
              <a:gd name="connsiteY4" fmla="*/ 29980 h 7291747"/>
              <a:gd name="connsiteX0" fmla="*/ 0 w 5032521"/>
              <a:gd name="connsiteY0" fmla="*/ 0 h 7325801"/>
              <a:gd name="connsiteX1" fmla="*/ 5026566 w 5032521"/>
              <a:gd name="connsiteY1" fmla="*/ 34054 h 7325801"/>
              <a:gd name="connsiteX2" fmla="*/ 5031770 w 5032521"/>
              <a:gd name="connsiteY2" fmla="*/ 7325801 h 7325801"/>
              <a:gd name="connsiteX3" fmla="*/ 426022 w 5032521"/>
              <a:gd name="connsiteY3" fmla="*/ 6922034 h 7325801"/>
              <a:gd name="connsiteX4" fmla="*/ 0 w 5032521"/>
              <a:gd name="connsiteY4" fmla="*/ 0 h 7325801"/>
              <a:gd name="connsiteX0" fmla="*/ 0 w 5032520"/>
              <a:gd name="connsiteY0" fmla="*/ 0 h 7338248"/>
              <a:gd name="connsiteX1" fmla="*/ 5026566 w 5032520"/>
              <a:gd name="connsiteY1" fmla="*/ 34054 h 7338248"/>
              <a:gd name="connsiteX2" fmla="*/ 5031770 w 5032520"/>
              <a:gd name="connsiteY2" fmla="*/ 7325801 h 7338248"/>
              <a:gd name="connsiteX3" fmla="*/ 1721132 w 5032520"/>
              <a:gd name="connsiteY3" fmla="*/ 7338248 h 7338248"/>
              <a:gd name="connsiteX4" fmla="*/ 0 w 5032520"/>
              <a:gd name="connsiteY4" fmla="*/ 0 h 7338248"/>
              <a:gd name="connsiteX0" fmla="*/ 0 w 4828029"/>
              <a:gd name="connsiteY0" fmla="*/ 13970 h 7304194"/>
              <a:gd name="connsiteX1" fmla="*/ 4822075 w 4828029"/>
              <a:gd name="connsiteY1" fmla="*/ 0 h 7304194"/>
              <a:gd name="connsiteX2" fmla="*/ 4827279 w 4828029"/>
              <a:gd name="connsiteY2" fmla="*/ 7291747 h 7304194"/>
              <a:gd name="connsiteX3" fmla="*/ 1516641 w 4828029"/>
              <a:gd name="connsiteY3" fmla="*/ 7304194 h 7304194"/>
              <a:gd name="connsiteX4" fmla="*/ 0 w 4828029"/>
              <a:gd name="connsiteY4" fmla="*/ 13970 h 7304194"/>
              <a:gd name="connsiteX0" fmla="*/ 0 w 4810988"/>
              <a:gd name="connsiteY0" fmla="*/ 13970 h 7304194"/>
              <a:gd name="connsiteX1" fmla="*/ 4805034 w 4810988"/>
              <a:gd name="connsiteY1" fmla="*/ 0 h 7304194"/>
              <a:gd name="connsiteX2" fmla="*/ 4810238 w 4810988"/>
              <a:gd name="connsiteY2" fmla="*/ 7291747 h 7304194"/>
              <a:gd name="connsiteX3" fmla="*/ 1499600 w 4810988"/>
              <a:gd name="connsiteY3" fmla="*/ 7304194 h 7304194"/>
              <a:gd name="connsiteX4" fmla="*/ 0 w 4810988"/>
              <a:gd name="connsiteY4" fmla="*/ 13970 h 7304194"/>
              <a:gd name="connsiteX0" fmla="*/ 0 w 4776905"/>
              <a:gd name="connsiteY0" fmla="*/ 0 h 7306232"/>
              <a:gd name="connsiteX1" fmla="*/ 4770951 w 4776905"/>
              <a:gd name="connsiteY1" fmla="*/ 2038 h 7306232"/>
              <a:gd name="connsiteX2" fmla="*/ 4776155 w 4776905"/>
              <a:gd name="connsiteY2" fmla="*/ 7293785 h 7306232"/>
              <a:gd name="connsiteX3" fmla="*/ 1465517 w 4776905"/>
              <a:gd name="connsiteY3" fmla="*/ 7306232 h 7306232"/>
              <a:gd name="connsiteX4" fmla="*/ 0 w 4776905"/>
              <a:gd name="connsiteY4" fmla="*/ 0 h 7306232"/>
              <a:gd name="connsiteX0" fmla="*/ 0 w 4776905"/>
              <a:gd name="connsiteY0" fmla="*/ 30052 h 7336284"/>
              <a:gd name="connsiteX1" fmla="*/ 4770952 w 4776905"/>
              <a:gd name="connsiteY1" fmla="*/ 0 h 7336284"/>
              <a:gd name="connsiteX2" fmla="*/ 4776155 w 4776905"/>
              <a:gd name="connsiteY2" fmla="*/ 7323837 h 7336284"/>
              <a:gd name="connsiteX3" fmla="*/ 1465517 w 4776905"/>
              <a:gd name="connsiteY3" fmla="*/ 7336284 h 7336284"/>
              <a:gd name="connsiteX4" fmla="*/ 0 w 4776905"/>
              <a:gd name="connsiteY4" fmla="*/ 30052 h 7336284"/>
              <a:gd name="connsiteX0" fmla="*/ 0 w 4755818"/>
              <a:gd name="connsiteY0" fmla="*/ 0 h 7338322"/>
              <a:gd name="connsiteX1" fmla="*/ 4749865 w 4755818"/>
              <a:gd name="connsiteY1" fmla="*/ 2038 h 7338322"/>
              <a:gd name="connsiteX2" fmla="*/ 4755068 w 4755818"/>
              <a:gd name="connsiteY2" fmla="*/ 7325875 h 7338322"/>
              <a:gd name="connsiteX3" fmla="*/ 1444430 w 4755818"/>
              <a:gd name="connsiteY3" fmla="*/ 7338322 h 7338322"/>
              <a:gd name="connsiteX4" fmla="*/ 0 w 4755818"/>
              <a:gd name="connsiteY4" fmla="*/ 0 h 7338322"/>
              <a:gd name="connsiteX0" fmla="*/ 0 w 3975594"/>
              <a:gd name="connsiteY0" fmla="*/ 0 h 7354367"/>
              <a:gd name="connsiteX1" fmla="*/ 3969641 w 3975594"/>
              <a:gd name="connsiteY1" fmla="*/ 18083 h 7354367"/>
              <a:gd name="connsiteX2" fmla="*/ 3974844 w 3975594"/>
              <a:gd name="connsiteY2" fmla="*/ 7341920 h 7354367"/>
              <a:gd name="connsiteX3" fmla="*/ 664206 w 3975594"/>
              <a:gd name="connsiteY3" fmla="*/ 7354367 h 7354367"/>
              <a:gd name="connsiteX4" fmla="*/ 0 w 3975594"/>
              <a:gd name="connsiteY4" fmla="*/ 0 h 7354367"/>
              <a:gd name="connsiteX0" fmla="*/ 0 w 3975594"/>
              <a:gd name="connsiteY0" fmla="*/ 0 h 7370412"/>
              <a:gd name="connsiteX1" fmla="*/ 3969641 w 3975594"/>
              <a:gd name="connsiteY1" fmla="*/ 18083 h 7370412"/>
              <a:gd name="connsiteX2" fmla="*/ 3974844 w 3975594"/>
              <a:gd name="connsiteY2" fmla="*/ 7341920 h 7370412"/>
              <a:gd name="connsiteX3" fmla="*/ 1043775 w 3975594"/>
              <a:gd name="connsiteY3" fmla="*/ 7370412 h 7370412"/>
              <a:gd name="connsiteX4" fmla="*/ 0 w 3975594"/>
              <a:gd name="connsiteY4" fmla="*/ 0 h 7370412"/>
              <a:gd name="connsiteX0" fmla="*/ 0 w 3933420"/>
              <a:gd name="connsiteY0" fmla="*/ 14006 h 7352329"/>
              <a:gd name="connsiteX1" fmla="*/ 3927467 w 3933420"/>
              <a:gd name="connsiteY1" fmla="*/ 0 h 7352329"/>
              <a:gd name="connsiteX2" fmla="*/ 3932670 w 3933420"/>
              <a:gd name="connsiteY2" fmla="*/ 7323837 h 7352329"/>
              <a:gd name="connsiteX3" fmla="*/ 1001601 w 3933420"/>
              <a:gd name="connsiteY3" fmla="*/ 7352329 h 7352329"/>
              <a:gd name="connsiteX4" fmla="*/ 0 w 3933420"/>
              <a:gd name="connsiteY4" fmla="*/ 14006 h 7352329"/>
              <a:gd name="connsiteX0" fmla="*/ 0 w 3927467"/>
              <a:gd name="connsiteY0" fmla="*/ 14006 h 7355928"/>
              <a:gd name="connsiteX1" fmla="*/ 3927467 w 3927467"/>
              <a:gd name="connsiteY1" fmla="*/ 0 h 7355928"/>
              <a:gd name="connsiteX2" fmla="*/ 3911583 w 3927467"/>
              <a:gd name="connsiteY2" fmla="*/ 7355928 h 7355928"/>
              <a:gd name="connsiteX3" fmla="*/ 1001601 w 3927467"/>
              <a:gd name="connsiteY3" fmla="*/ 7352329 h 7355928"/>
              <a:gd name="connsiteX4" fmla="*/ 0 w 3927467"/>
              <a:gd name="connsiteY4" fmla="*/ 14006 h 7355928"/>
              <a:gd name="connsiteX0" fmla="*/ 0 w 4243775"/>
              <a:gd name="connsiteY0" fmla="*/ 14006 h 7355928"/>
              <a:gd name="connsiteX1" fmla="*/ 4243775 w 4243775"/>
              <a:gd name="connsiteY1" fmla="*/ 0 h 7355928"/>
              <a:gd name="connsiteX2" fmla="*/ 4227891 w 4243775"/>
              <a:gd name="connsiteY2" fmla="*/ 7355928 h 7355928"/>
              <a:gd name="connsiteX3" fmla="*/ 1317909 w 4243775"/>
              <a:gd name="connsiteY3" fmla="*/ 7352329 h 7355928"/>
              <a:gd name="connsiteX4" fmla="*/ 0 w 4243775"/>
              <a:gd name="connsiteY4" fmla="*/ 14006 h 7355928"/>
              <a:gd name="connsiteX0" fmla="*/ 0 w 4228208"/>
              <a:gd name="connsiteY0" fmla="*/ 14006 h 7355928"/>
              <a:gd name="connsiteX1" fmla="*/ 4201601 w 4228208"/>
              <a:gd name="connsiteY1" fmla="*/ 0 h 7355928"/>
              <a:gd name="connsiteX2" fmla="*/ 4227891 w 4228208"/>
              <a:gd name="connsiteY2" fmla="*/ 7355928 h 7355928"/>
              <a:gd name="connsiteX3" fmla="*/ 1317909 w 4228208"/>
              <a:gd name="connsiteY3" fmla="*/ 7352329 h 7355928"/>
              <a:gd name="connsiteX4" fmla="*/ 0 w 4228208"/>
              <a:gd name="connsiteY4" fmla="*/ 14006 h 7355928"/>
              <a:gd name="connsiteX0" fmla="*/ 0 w 4201601"/>
              <a:gd name="connsiteY0" fmla="*/ 14006 h 7355928"/>
              <a:gd name="connsiteX1" fmla="*/ 4201601 w 4201601"/>
              <a:gd name="connsiteY1" fmla="*/ 0 h 7355928"/>
              <a:gd name="connsiteX2" fmla="*/ 4185718 w 4201601"/>
              <a:gd name="connsiteY2" fmla="*/ 7355928 h 7355928"/>
              <a:gd name="connsiteX3" fmla="*/ 1317909 w 4201601"/>
              <a:gd name="connsiteY3" fmla="*/ 7352329 h 7355928"/>
              <a:gd name="connsiteX4" fmla="*/ 0 w 4201601"/>
              <a:gd name="connsiteY4" fmla="*/ 14006 h 7355928"/>
              <a:gd name="connsiteX0" fmla="*/ 0 w 4207556"/>
              <a:gd name="connsiteY0" fmla="*/ 14006 h 7371973"/>
              <a:gd name="connsiteX1" fmla="*/ 4201601 w 4207556"/>
              <a:gd name="connsiteY1" fmla="*/ 0 h 7371973"/>
              <a:gd name="connsiteX2" fmla="*/ 4206806 w 4207556"/>
              <a:gd name="connsiteY2" fmla="*/ 7371973 h 7371973"/>
              <a:gd name="connsiteX3" fmla="*/ 1317909 w 4207556"/>
              <a:gd name="connsiteY3" fmla="*/ 7352329 h 7371973"/>
              <a:gd name="connsiteX4" fmla="*/ 0 w 4207556"/>
              <a:gd name="connsiteY4" fmla="*/ 14006 h 7371973"/>
              <a:gd name="connsiteX0" fmla="*/ 0 w 4228210"/>
              <a:gd name="connsiteY0" fmla="*/ 14006 h 7388018"/>
              <a:gd name="connsiteX1" fmla="*/ 4201601 w 4228210"/>
              <a:gd name="connsiteY1" fmla="*/ 0 h 7388018"/>
              <a:gd name="connsiteX2" fmla="*/ 4227893 w 4228210"/>
              <a:gd name="connsiteY2" fmla="*/ 7388018 h 7388018"/>
              <a:gd name="connsiteX3" fmla="*/ 1317909 w 4228210"/>
              <a:gd name="connsiteY3" fmla="*/ 7352329 h 7388018"/>
              <a:gd name="connsiteX4" fmla="*/ 0 w 4228210"/>
              <a:gd name="connsiteY4" fmla="*/ 14006 h 7388018"/>
              <a:gd name="connsiteX0" fmla="*/ 0 w 4249182"/>
              <a:gd name="connsiteY0" fmla="*/ 14006 h 7352329"/>
              <a:gd name="connsiteX1" fmla="*/ 4201601 w 4249182"/>
              <a:gd name="connsiteY1" fmla="*/ 0 h 7352329"/>
              <a:gd name="connsiteX2" fmla="*/ 4248980 w 4249182"/>
              <a:gd name="connsiteY2" fmla="*/ 7339883 h 7352329"/>
              <a:gd name="connsiteX3" fmla="*/ 1317909 w 4249182"/>
              <a:gd name="connsiteY3" fmla="*/ 7352329 h 7352329"/>
              <a:gd name="connsiteX4" fmla="*/ 0 w 4249182"/>
              <a:gd name="connsiteY4" fmla="*/ 14006 h 7352329"/>
              <a:gd name="connsiteX0" fmla="*/ 0 w 4249729"/>
              <a:gd name="connsiteY0" fmla="*/ 14006 h 7352329"/>
              <a:gd name="connsiteX1" fmla="*/ 4243775 w 4249729"/>
              <a:gd name="connsiteY1" fmla="*/ 0 h 7352329"/>
              <a:gd name="connsiteX2" fmla="*/ 4248980 w 4249729"/>
              <a:gd name="connsiteY2" fmla="*/ 7339883 h 7352329"/>
              <a:gd name="connsiteX3" fmla="*/ 1317909 w 4249729"/>
              <a:gd name="connsiteY3" fmla="*/ 7352329 h 7352329"/>
              <a:gd name="connsiteX4" fmla="*/ 0 w 4249729"/>
              <a:gd name="connsiteY4" fmla="*/ 14006 h 7352329"/>
              <a:gd name="connsiteX0" fmla="*/ 0 w 4243774"/>
              <a:gd name="connsiteY0" fmla="*/ 14006 h 7355929"/>
              <a:gd name="connsiteX1" fmla="*/ 4243775 w 4243774"/>
              <a:gd name="connsiteY1" fmla="*/ 0 h 7355929"/>
              <a:gd name="connsiteX2" fmla="*/ 4227894 w 4243774"/>
              <a:gd name="connsiteY2" fmla="*/ 7355929 h 7355929"/>
              <a:gd name="connsiteX3" fmla="*/ 1317909 w 4243774"/>
              <a:gd name="connsiteY3" fmla="*/ 7352329 h 7355929"/>
              <a:gd name="connsiteX4" fmla="*/ 0 w 4243774"/>
              <a:gd name="connsiteY4" fmla="*/ 14006 h 7355929"/>
              <a:gd name="connsiteX0" fmla="*/ 0 w 4243775"/>
              <a:gd name="connsiteY0" fmla="*/ 14006 h 7380397"/>
              <a:gd name="connsiteX1" fmla="*/ 4243775 w 4243775"/>
              <a:gd name="connsiteY1" fmla="*/ 0 h 7380397"/>
              <a:gd name="connsiteX2" fmla="*/ 4211816 w 4243775"/>
              <a:gd name="connsiteY2" fmla="*/ 7380397 h 7380397"/>
              <a:gd name="connsiteX3" fmla="*/ 1317909 w 4243775"/>
              <a:gd name="connsiteY3" fmla="*/ 7352329 h 7380397"/>
              <a:gd name="connsiteX4" fmla="*/ 0 w 4243775"/>
              <a:gd name="connsiteY4" fmla="*/ 14006 h 7380397"/>
              <a:gd name="connsiteX0" fmla="*/ 0 w 4243775"/>
              <a:gd name="connsiteY0" fmla="*/ 14006 h 7380397"/>
              <a:gd name="connsiteX1" fmla="*/ 4243775 w 4243775"/>
              <a:gd name="connsiteY1" fmla="*/ 0 h 7380397"/>
              <a:gd name="connsiteX2" fmla="*/ 4211816 w 4243775"/>
              <a:gd name="connsiteY2" fmla="*/ 7380397 h 7380397"/>
              <a:gd name="connsiteX3" fmla="*/ 25490 w 4243775"/>
              <a:gd name="connsiteY3" fmla="*/ 7352329 h 7380397"/>
              <a:gd name="connsiteX4" fmla="*/ 0 w 4243775"/>
              <a:gd name="connsiteY4" fmla="*/ 14006 h 7380397"/>
              <a:gd name="connsiteX0" fmla="*/ 0 w 4243775"/>
              <a:gd name="connsiteY0" fmla="*/ 14006 h 7368130"/>
              <a:gd name="connsiteX1" fmla="*/ 4243775 w 4243775"/>
              <a:gd name="connsiteY1" fmla="*/ 0 h 7368130"/>
              <a:gd name="connsiteX2" fmla="*/ 3165572 w 4243775"/>
              <a:gd name="connsiteY2" fmla="*/ 7368130 h 7368130"/>
              <a:gd name="connsiteX3" fmla="*/ 25490 w 4243775"/>
              <a:gd name="connsiteY3" fmla="*/ 7352329 h 7368130"/>
              <a:gd name="connsiteX4" fmla="*/ 0 w 4243775"/>
              <a:gd name="connsiteY4" fmla="*/ 14006 h 7368130"/>
              <a:gd name="connsiteX0" fmla="*/ 0 w 4243775"/>
              <a:gd name="connsiteY0" fmla="*/ 14006 h 7368130"/>
              <a:gd name="connsiteX1" fmla="*/ 4243775 w 4243775"/>
              <a:gd name="connsiteY1" fmla="*/ 0 h 7368130"/>
              <a:gd name="connsiteX2" fmla="*/ 3165572 w 4243775"/>
              <a:gd name="connsiteY2" fmla="*/ 7368130 h 7368130"/>
              <a:gd name="connsiteX3" fmla="*/ 25490 w 4243775"/>
              <a:gd name="connsiteY3" fmla="*/ 7352329 h 7368130"/>
              <a:gd name="connsiteX4" fmla="*/ 0 w 4243775"/>
              <a:gd name="connsiteY4" fmla="*/ 14006 h 7368130"/>
              <a:gd name="connsiteX0" fmla="*/ 0 w 4243775"/>
              <a:gd name="connsiteY0" fmla="*/ 14006 h 7368130"/>
              <a:gd name="connsiteX1" fmla="*/ 4243775 w 4243775"/>
              <a:gd name="connsiteY1" fmla="*/ 0 h 7368130"/>
              <a:gd name="connsiteX2" fmla="*/ 3165572 w 4243775"/>
              <a:gd name="connsiteY2" fmla="*/ 7368130 h 7368130"/>
              <a:gd name="connsiteX3" fmla="*/ 25490 w 4243775"/>
              <a:gd name="connsiteY3" fmla="*/ 7352329 h 7368130"/>
              <a:gd name="connsiteX4" fmla="*/ 0 w 4243775"/>
              <a:gd name="connsiteY4" fmla="*/ 14006 h 7368130"/>
              <a:gd name="connsiteX0" fmla="*/ 0 w 4274547"/>
              <a:gd name="connsiteY0" fmla="*/ 14006 h 7368130"/>
              <a:gd name="connsiteX1" fmla="*/ 4274547 w 4274547"/>
              <a:gd name="connsiteY1" fmla="*/ 0 h 7368130"/>
              <a:gd name="connsiteX2" fmla="*/ 3165572 w 4274547"/>
              <a:gd name="connsiteY2" fmla="*/ 7368130 h 7368130"/>
              <a:gd name="connsiteX3" fmla="*/ 25490 w 4274547"/>
              <a:gd name="connsiteY3" fmla="*/ 7352329 h 7368130"/>
              <a:gd name="connsiteX4" fmla="*/ 0 w 4274547"/>
              <a:gd name="connsiteY4" fmla="*/ 14006 h 7368130"/>
              <a:gd name="connsiteX0" fmla="*/ 0 w 4274547"/>
              <a:gd name="connsiteY0" fmla="*/ 14006 h 7368130"/>
              <a:gd name="connsiteX1" fmla="*/ 4274547 w 4274547"/>
              <a:gd name="connsiteY1" fmla="*/ 0 h 7368130"/>
              <a:gd name="connsiteX2" fmla="*/ 3165572 w 4274547"/>
              <a:gd name="connsiteY2" fmla="*/ 7368130 h 7368130"/>
              <a:gd name="connsiteX3" fmla="*/ 25490 w 4274547"/>
              <a:gd name="connsiteY3" fmla="*/ 7352329 h 7368130"/>
              <a:gd name="connsiteX4" fmla="*/ 0 w 4274547"/>
              <a:gd name="connsiteY4" fmla="*/ 14006 h 7368130"/>
              <a:gd name="connsiteX0" fmla="*/ 0 w 4536108"/>
              <a:gd name="connsiteY0" fmla="*/ 14006 h 7368130"/>
              <a:gd name="connsiteX1" fmla="*/ 4536108 w 4536108"/>
              <a:gd name="connsiteY1" fmla="*/ 0 h 7368130"/>
              <a:gd name="connsiteX2" fmla="*/ 3165572 w 4536108"/>
              <a:gd name="connsiteY2" fmla="*/ 7368130 h 7368130"/>
              <a:gd name="connsiteX3" fmla="*/ 25490 w 4536108"/>
              <a:gd name="connsiteY3" fmla="*/ 7352329 h 7368130"/>
              <a:gd name="connsiteX4" fmla="*/ 0 w 4536108"/>
              <a:gd name="connsiteY4" fmla="*/ 14006 h 7368130"/>
              <a:gd name="connsiteX0" fmla="*/ 0 w 4536108"/>
              <a:gd name="connsiteY0" fmla="*/ 14006 h 7368130"/>
              <a:gd name="connsiteX1" fmla="*/ 4536108 w 4536108"/>
              <a:gd name="connsiteY1" fmla="*/ 0 h 7368130"/>
              <a:gd name="connsiteX2" fmla="*/ 3165572 w 4536108"/>
              <a:gd name="connsiteY2" fmla="*/ 7368130 h 7368130"/>
              <a:gd name="connsiteX3" fmla="*/ 25490 w 4536108"/>
              <a:gd name="connsiteY3" fmla="*/ 7352329 h 7368130"/>
              <a:gd name="connsiteX4" fmla="*/ 0 w 4536108"/>
              <a:gd name="connsiteY4" fmla="*/ 14006 h 736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6108" h="7368130">
                <a:moveTo>
                  <a:pt x="0" y="14006"/>
                </a:moveTo>
                <a:lnTo>
                  <a:pt x="4536108" y="0"/>
                </a:lnTo>
                <a:cubicBezTo>
                  <a:pt x="4070584" y="2356978"/>
                  <a:pt x="3554166" y="4937548"/>
                  <a:pt x="3165572" y="7368130"/>
                </a:cubicBezTo>
                <a:lnTo>
                  <a:pt x="25490" y="7352329"/>
                </a:lnTo>
                <a:cubicBezTo>
                  <a:pt x="16993" y="4906221"/>
                  <a:pt x="8497" y="2460114"/>
                  <a:pt x="0" y="14006"/>
                </a:cubicBezTo>
                <a:close/>
              </a:path>
            </a:pathLst>
          </a:custGeom>
          <a:solidFill>
            <a:srgbClr val="C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bg1"/>
                </a:solidFill>
              </a:rPr>
              <a:t>.</a:t>
            </a:r>
            <a:endParaRPr lang="hr-HR" dirty="0"/>
          </a:p>
        </p:txBody>
      </p:sp>
      <p:pic>
        <p:nvPicPr>
          <p:cNvPr id="35" name="Slika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7" y="85573"/>
            <a:ext cx="2048146" cy="1638517"/>
          </a:xfrm>
          <a:prstGeom prst="rect">
            <a:avLst/>
          </a:prstGeom>
        </p:spPr>
      </p:pic>
      <p:sp>
        <p:nvSpPr>
          <p:cNvPr id="36" name="TekstniOkvir 35"/>
          <p:cNvSpPr txBox="1"/>
          <p:nvPr/>
        </p:nvSpPr>
        <p:spPr>
          <a:xfrm>
            <a:off x="7805789" y="1921569"/>
            <a:ext cx="44418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5400" b="1" dirty="0" smtClean="0">
                <a:solidFill>
                  <a:schemeClr val="bg1"/>
                </a:solidFill>
              </a:rPr>
              <a:t>SKLOPKE IN POVEZOVALNI ELEMENTI</a:t>
            </a:r>
            <a:endParaRPr lang="hr-HR" sz="5400" b="1" dirty="0">
              <a:solidFill>
                <a:schemeClr val="bg1"/>
              </a:solidFill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2242247" y="302280"/>
            <a:ext cx="3294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- </a:t>
            </a:r>
            <a:r>
              <a:rPr lang="hr-HR" dirty="0"/>
              <a:t>Sklopke </a:t>
            </a:r>
            <a:r>
              <a:rPr lang="hr-HR" dirty="0" err="1"/>
              <a:t>so</a:t>
            </a:r>
            <a:r>
              <a:rPr lang="hr-HR" dirty="0"/>
              <a:t> elementi </a:t>
            </a:r>
            <a:r>
              <a:rPr lang="hr-HR" dirty="0" err="1"/>
              <a:t>strojev</a:t>
            </a:r>
            <a:r>
              <a:rPr lang="hr-HR" dirty="0"/>
              <a:t>, </a:t>
            </a:r>
            <a:r>
              <a:rPr lang="hr-HR" dirty="0" err="1"/>
              <a:t>ki</a:t>
            </a:r>
            <a:r>
              <a:rPr lang="hr-HR" dirty="0"/>
              <a:t> </a:t>
            </a:r>
            <a:r>
              <a:rPr lang="hr-HR" dirty="0" err="1"/>
              <a:t>služijo</a:t>
            </a:r>
            <a:r>
              <a:rPr lang="hr-HR" dirty="0"/>
              <a:t> za trajno ali </a:t>
            </a:r>
            <a:r>
              <a:rPr lang="hr-HR" dirty="0" err="1"/>
              <a:t>občasno</a:t>
            </a:r>
            <a:r>
              <a:rPr lang="hr-HR" dirty="0"/>
              <a:t> </a:t>
            </a:r>
            <a:r>
              <a:rPr lang="hr-HR" dirty="0" err="1"/>
              <a:t>povezovanje</a:t>
            </a:r>
            <a:r>
              <a:rPr lang="hr-HR" dirty="0"/>
              <a:t> </a:t>
            </a:r>
            <a:r>
              <a:rPr lang="hr-HR" dirty="0" err="1"/>
              <a:t>dveh</a:t>
            </a:r>
            <a:r>
              <a:rPr lang="hr-HR" dirty="0"/>
              <a:t> gredi za </a:t>
            </a:r>
            <a:r>
              <a:rPr lang="hr-HR" dirty="0" err="1"/>
              <a:t>prenos</a:t>
            </a:r>
            <a:r>
              <a:rPr lang="hr-HR" dirty="0"/>
              <a:t> </a:t>
            </a:r>
            <a:r>
              <a:rPr lang="hr-HR" dirty="0" err="1"/>
              <a:t>navora</a:t>
            </a:r>
            <a:r>
              <a:rPr lang="hr-HR" dirty="0"/>
              <a:t>, kompenzacijo </a:t>
            </a:r>
            <a:r>
              <a:rPr lang="hr-HR" dirty="0" err="1"/>
              <a:t>manjših</a:t>
            </a:r>
            <a:r>
              <a:rPr lang="hr-HR" dirty="0"/>
              <a:t> </a:t>
            </a:r>
            <a:r>
              <a:rPr lang="hr-HR" dirty="0" err="1"/>
              <a:t>odstopanj</a:t>
            </a:r>
            <a:r>
              <a:rPr lang="hr-HR" dirty="0"/>
              <a:t> osi gredi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zmanjšanje</a:t>
            </a:r>
            <a:r>
              <a:rPr lang="hr-HR" dirty="0"/>
              <a:t> torzijskih </a:t>
            </a:r>
            <a:r>
              <a:rPr lang="hr-HR" dirty="0" err="1"/>
              <a:t>vibracij</a:t>
            </a:r>
            <a:r>
              <a:rPr lang="hr-HR" dirty="0"/>
              <a:t>.</a:t>
            </a:r>
          </a:p>
        </p:txBody>
      </p:sp>
      <p:cxnSp>
        <p:nvCxnSpPr>
          <p:cNvPr id="37" name="Ravni poveznik 36"/>
          <p:cNvCxnSpPr/>
          <p:nvPr/>
        </p:nvCxnSpPr>
        <p:spPr>
          <a:xfrm>
            <a:off x="21182" y="2480028"/>
            <a:ext cx="7477183" cy="675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Slika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6"/>
          <a:stretch/>
        </p:blipFill>
        <p:spPr>
          <a:xfrm>
            <a:off x="85513" y="2671855"/>
            <a:ext cx="2187148" cy="1053808"/>
          </a:xfrm>
          <a:prstGeom prst="rect">
            <a:avLst/>
          </a:prstGeom>
        </p:spPr>
      </p:pic>
      <p:pic>
        <p:nvPicPr>
          <p:cNvPr id="23" name="Slika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61" y="3513637"/>
            <a:ext cx="2152800" cy="1212081"/>
          </a:xfrm>
          <a:prstGeom prst="rect">
            <a:avLst/>
          </a:prstGeom>
        </p:spPr>
      </p:pic>
      <p:pic>
        <p:nvPicPr>
          <p:cNvPr id="24" name="Slika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28" y="4697106"/>
            <a:ext cx="1809524" cy="752381"/>
          </a:xfrm>
          <a:prstGeom prst="rect">
            <a:avLst/>
          </a:prstGeom>
        </p:spPr>
      </p:pic>
      <p:pic>
        <p:nvPicPr>
          <p:cNvPr id="26" name="Slika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564" y="302280"/>
            <a:ext cx="2200656" cy="1908048"/>
          </a:xfrm>
          <a:prstGeom prst="rect">
            <a:avLst/>
          </a:prstGeom>
        </p:spPr>
      </p:pic>
      <p:pic>
        <p:nvPicPr>
          <p:cNvPr id="27" name="Slika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904" y="2584356"/>
            <a:ext cx="1624556" cy="1020148"/>
          </a:xfrm>
          <a:prstGeom prst="rect">
            <a:avLst/>
          </a:prstGeom>
        </p:spPr>
      </p:pic>
      <p:sp>
        <p:nvSpPr>
          <p:cNvPr id="28" name="TekstniOkvir 27"/>
          <p:cNvSpPr txBox="1"/>
          <p:nvPr/>
        </p:nvSpPr>
        <p:spPr>
          <a:xfrm>
            <a:off x="2470356" y="2658161"/>
            <a:ext cx="300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smtClean="0"/>
              <a:t>- </a:t>
            </a:r>
            <a:r>
              <a:rPr lang="hr-HR" sz="1200" dirty="0" err="1"/>
              <a:t>Podjetje</a:t>
            </a:r>
            <a:r>
              <a:rPr lang="hr-HR" sz="1200" dirty="0"/>
              <a:t> </a:t>
            </a:r>
            <a:r>
              <a:rPr lang="hr-HR" sz="1200" dirty="0" err="1" smtClean="0"/>
              <a:t>Stromag</a:t>
            </a:r>
            <a:r>
              <a:rPr lang="hr-HR" sz="1200" dirty="0" smtClean="0"/>
              <a:t> je </a:t>
            </a:r>
            <a:r>
              <a:rPr lang="hr-HR" sz="1200" dirty="0" err="1" smtClean="0"/>
              <a:t>vodilno</a:t>
            </a:r>
            <a:r>
              <a:rPr lang="hr-HR" sz="1200" dirty="0" smtClean="0"/>
              <a:t> </a:t>
            </a:r>
            <a:r>
              <a:rPr lang="hr-HR" sz="1200" dirty="0" err="1"/>
              <a:t>podjetje</a:t>
            </a:r>
            <a:r>
              <a:rPr lang="hr-HR" sz="1200" dirty="0"/>
              <a:t> v razvoju </a:t>
            </a:r>
            <a:r>
              <a:rPr lang="hr-HR" sz="1200" dirty="0" err="1"/>
              <a:t>in</a:t>
            </a:r>
            <a:r>
              <a:rPr lang="hr-HR" sz="1200" dirty="0"/>
              <a:t> proizvodnji inovativnih </a:t>
            </a:r>
            <a:r>
              <a:rPr lang="hr-HR" sz="1200" dirty="0" err="1"/>
              <a:t>komponent</a:t>
            </a:r>
            <a:r>
              <a:rPr lang="hr-HR" sz="1200" dirty="0"/>
              <a:t> za </a:t>
            </a:r>
            <a:r>
              <a:rPr lang="hr-HR" sz="1200" dirty="0" err="1"/>
              <a:t>prenos</a:t>
            </a:r>
            <a:r>
              <a:rPr lang="hr-HR" sz="1200" dirty="0"/>
              <a:t> moči za industrijske </a:t>
            </a:r>
            <a:r>
              <a:rPr lang="hr-HR" sz="1200" dirty="0" err="1"/>
              <a:t>spremembe</a:t>
            </a:r>
            <a:r>
              <a:rPr lang="hr-HR" sz="1200" dirty="0"/>
              <a:t> </a:t>
            </a:r>
            <a:r>
              <a:rPr lang="hr-HR" sz="1200" dirty="0" err="1"/>
              <a:t>obratov</a:t>
            </a:r>
            <a:r>
              <a:rPr lang="hr-HR" sz="1200" dirty="0"/>
              <a:t>.</a:t>
            </a:r>
          </a:p>
        </p:txBody>
      </p:sp>
      <p:sp>
        <p:nvSpPr>
          <p:cNvPr id="30" name="TekstniOkvir 29"/>
          <p:cNvSpPr txBox="1"/>
          <p:nvPr/>
        </p:nvSpPr>
        <p:spPr>
          <a:xfrm>
            <a:off x="2446854" y="3778523"/>
            <a:ext cx="3384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smtClean="0"/>
              <a:t>- </a:t>
            </a:r>
            <a:r>
              <a:rPr lang="hr-HR" sz="1200" dirty="0" err="1"/>
              <a:t>Z</a:t>
            </a:r>
            <a:r>
              <a:rPr lang="hr-HR" sz="1200" dirty="0" err="1" smtClean="0"/>
              <a:t>agotavlja</a:t>
            </a:r>
            <a:r>
              <a:rPr lang="hr-HR" sz="1200" dirty="0" smtClean="0"/>
              <a:t> </a:t>
            </a:r>
            <a:r>
              <a:rPr lang="hr-HR" sz="1200" dirty="0"/>
              <a:t>visoko </a:t>
            </a:r>
            <a:r>
              <a:rPr lang="hr-HR" sz="1200" dirty="0" err="1"/>
              <a:t>natančne</a:t>
            </a:r>
            <a:r>
              <a:rPr lang="hr-HR" sz="1200" dirty="0"/>
              <a:t> </a:t>
            </a:r>
            <a:r>
              <a:rPr lang="hr-HR" sz="1200" dirty="0" err="1"/>
              <a:t>izdelke</a:t>
            </a:r>
            <a:r>
              <a:rPr lang="hr-HR" sz="1200" dirty="0"/>
              <a:t> za </a:t>
            </a:r>
            <a:r>
              <a:rPr lang="hr-HR" sz="1200" dirty="0" err="1"/>
              <a:t>prenos</a:t>
            </a:r>
            <a:r>
              <a:rPr lang="hr-HR" sz="1200" dirty="0"/>
              <a:t> moči s </a:t>
            </a:r>
            <a:r>
              <a:rPr lang="hr-HR" sz="1200" dirty="0" err="1"/>
              <a:t>podporo</a:t>
            </a:r>
            <a:r>
              <a:rPr lang="hr-HR" sz="1200" dirty="0"/>
              <a:t> </a:t>
            </a:r>
            <a:r>
              <a:rPr lang="hr-HR" sz="1200" dirty="0" err="1"/>
              <a:t>panogam</a:t>
            </a:r>
            <a:r>
              <a:rPr lang="hr-HR" sz="1200" dirty="0"/>
              <a:t>, </a:t>
            </a:r>
            <a:r>
              <a:rPr lang="hr-HR" sz="1200" dirty="0" err="1"/>
              <a:t>kot</a:t>
            </a:r>
            <a:r>
              <a:rPr lang="hr-HR" sz="1200" dirty="0"/>
              <a:t> </a:t>
            </a:r>
            <a:r>
              <a:rPr lang="hr-HR" sz="1200" dirty="0" err="1"/>
              <a:t>so</a:t>
            </a:r>
            <a:r>
              <a:rPr lang="hr-HR" sz="1200" dirty="0"/>
              <a:t> transport, rudarstvo, energetika, hrana </a:t>
            </a:r>
            <a:r>
              <a:rPr lang="hr-HR" sz="1200" dirty="0" err="1"/>
              <a:t>in</a:t>
            </a:r>
            <a:r>
              <a:rPr lang="hr-HR" sz="1200" dirty="0"/>
              <a:t> </a:t>
            </a:r>
            <a:r>
              <a:rPr lang="hr-HR" sz="1200" dirty="0" err="1"/>
              <a:t>pijača</a:t>
            </a:r>
            <a:r>
              <a:rPr lang="hr-HR" sz="1200" dirty="0"/>
              <a:t>.</a:t>
            </a:r>
          </a:p>
        </p:txBody>
      </p:sp>
      <p:sp>
        <p:nvSpPr>
          <p:cNvPr id="31" name="TekstniOkvir 30"/>
          <p:cNvSpPr txBox="1"/>
          <p:nvPr/>
        </p:nvSpPr>
        <p:spPr>
          <a:xfrm>
            <a:off x="2414024" y="4657799"/>
            <a:ext cx="3263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smtClean="0"/>
              <a:t>- </a:t>
            </a:r>
            <a:r>
              <a:rPr lang="hr-HR" sz="1200" dirty="0" err="1"/>
              <a:t>M</a:t>
            </a:r>
            <a:r>
              <a:rPr lang="hr-HR" sz="1200" dirty="0" err="1" smtClean="0"/>
              <a:t>ednarodno</a:t>
            </a:r>
            <a:r>
              <a:rPr lang="hr-HR" sz="1200" dirty="0" smtClean="0"/>
              <a:t> </a:t>
            </a:r>
            <a:r>
              <a:rPr lang="hr-HR" sz="1200" dirty="0" err="1"/>
              <a:t>vodilno</a:t>
            </a:r>
            <a:r>
              <a:rPr lang="hr-HR" sz="1200" dirty="0"/>
              <a:t> </a:t>
            </a:r>
            <a:r>
              <a:rPr lang="hr-HR" sz="1200" dirty="0" err="1"/>
              <a:t>podjetje</a:t>
            </a:r>
            <a:r>
              <a:rPr lang="hr-HR" sz="1200" dirty="0"/>
              <a:t> z napredno </a:t>
            </a:r>
            <a:r>
              <a:rPr lang="hr-HR" sz="1200" dirty="0" err="1"/>
              <a:t>mehansko</a:t>
            </a:r>
            <a:r>
              <a:rPr lang="hr-HR" sz="1200" dirty="0"/>
              <a:t> </a:t>
            </a:r>
            <a:r>
              <a:rPr lang="hr-HR" sz="1200" dirty="0" err="1"/>
              <a:t>in</a:t>
            </a:r>
            <a:r>
              <a:rPr lang="hr-HR" sz="1200" dirty="0"/>
              <a:t> </a:t>
            </a:r>
            <a:r>
              <a:rPr lang="hr-HR" sz="1200" dirty="0" err="1"/>
              <a:t>mehansko</a:t>
            </a:r>
            <a:r>
              <a:rPr lang="hr-HR" sz="1200" dirty="0"/>
              <a:t> napravo. </a:t>
            </a:r>
            <a:r>
              <a:rPr lang="hr-HR" sz="1200" dirty="0" err="1"/>
              <a:t>Desch</a:t>
            </a:r>
            <a:r>
              <a:rPr lang="hr-HR" sz="1200" dirty="0"/>
              <a:t> </a:t>
            </a:r>
            <a:r>
              <a:rPr lang="hr-HR" sz="1200" dirty="0" err="1"/>
              <a:t>ponuja</a:t>
            </a:r>
            <a:r>
              <a:rPr lang="hr-HR" sz="1200" dirty="0"/>
              <a:t> inovativne, </a:t>
            </a:r>
            <a:r>
              <a:rPr lang="hr-HR" sz="1200" dirty="0" err="1"/>
              <a:t>prilagojene</a:t>
            </a:r>
            <a:r>
              <a:rPr lang="hr-HR" sz="1200" dirty="0"/>
              <a:t> </a:t>
            </a:r>
            <a:r>
              <a:rPr lang="hr-HR" sz="1200" dirty="0" err="1"/>
              <a:t>in</a:t>
            </a:r>
            <a:r>
              <a:rPr lang="hr-HR" sz="1200" dirty="0"/>
              <a:t> </a:t>
            </a:r>
            <a:r>
              <a:rPr lang="hr-HR" sz="1200" dirty="0" err="1"/>
              <a:t>celovite</a:t>
            </a:r>
            <a:r>
              <a:rPr lang="hr-HR" sz="1200" dirty="0"/>
              <a:t> </a:t>
            </a:r>
            <a:r>
              <a:rPr lang="hr-HR" sz="1200" dirty="0" err="1"/>
              <a:t>rešitve</a:t>
            </a:r>
            <a:r>
              <a:rPr lang="hr-HR" sz="1200" dirty="0"/>
              <a:t> v </a:t>
            </a:r>
            <a:r>
              <a:rPr lang="hr-HR" sz="1200" dirty="0" err="1"/>
              <a:t>celotnem</a:t>
            </a:r>
            <a:r>
              <a:rPr lang="hr-HR" sz="1200" dirty="0"/>
              <a:t> </a:t>
            </a:r>
            <a:r>
              <a:rPr lang="hr-HR" sz="1200" dirty="0" err="1"/>
              <a:t>pogonskem</a:t>
            </a:r>
            <a:r>
              <a:rPr lang="hr-HR" sz="1200" dirty="0"/>
              <a:t> sklopu.</a:t>
            </a:r>
          </a:p>
        </p:txBody>
      </p:sp>
      <p:sp>
        <p:nvSpPr>
          <p:cNvPr id="19" name="TekstniOkvir 18"/>
          <p:cNvSpPr txBox="1"/>
          <p:nvPr/>
        </p:nvSpPr>
        <p:spPr>
          <a:xfrm>
            <a:off x="2408034" y="5721741"/>
            <a:ext cx="3383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/>
              <a:t>- ESCO je </a:t>
            </a:r>
            <a:r>
              <a:rPr lang="hr-HR" sz="1200" dirty="0" err="1"/>
              <a:t>družinsko</a:t>
            </a:r>
            <a:r>
              <a:rPr lang="hr-HR" sz="1200" dirty="0"/>
              <a:t> </a:t>
            </a:r>
            <a:r>
              <a:rPr lang="hr-HR" sz="1200" dirty="0" err="1"/>
              <a:t>podjetje</a:t>
            </a:r>
            <a:r>
              <a:rPr lang="hr-HR" sz="1200" dirty="0"/>
              <a:t>, </a:t>
            </a:r>
            <a:r>
              <a:rPr lang="hr-HR" sz="1200" dirty="0" err="1"/>
              <a:t>specializirano</a:t>
            </a:r>
            <a:r>
              <a:rPr lang="hr-HR" sz="1200" dirty="0"/>
              <a:t> za </a:t>
            </a:r>
            <a:r>
              <a:rPr lang="hr-HR" sz="1200" dirty="0" err="1"/>
              <a:t>načrtovanje</a:t>
            </a:r>
            <a:r>
              <a:rPr lang="hr-HR" sz="1200" dirty="0"/>
              <a:t>, proizvodnjo, prodajo </a:t>
            </a:r>
            <a:r>
              <a:rPr lang="hr-HR" sz="1200" dirty="0" err="1"/>
              <a:t>in</a:t>
            </a:r>
            <a:r>
              <a:rPr lang="hr-HR" sz="1200" dirty="0"/>
              <a:t> distribucijo </a:t>
            </a:r>
            <a:r>
              <a:rPr lang="hr-HR" sz="1200" dirty="0" err="1"/>
              <a:t>izdelkov</a:t>
            </a:r>
            <a:r>
              <a:rPr lang="hr-HR" sz="1200" dirty="0"/>
              <a:t> </a:t>
            </a:r>
            <a:r>
              <a:rPr lang="hr-HR" sz="1200" dirty="0" err="1"/>
              <a:t>in</a:t>
            </a:r>
            <a:r>
              <a:rPr lang="hr-HR" sz="1200" dirty="0"/>
              <a:t> </a:t>
            </a:r>
            <a:r>
              <a:rPr lang="hr-HR" sz="1200" dirty="0" err="1"/>
              <a:t>storitev</a:t>
            </a:r>
            <a:r>
              <a:rPr lang="hr-HR" sz="1200" dirty="0"/>
              <a:t> za </a:t>
            </a:r>
            <a:r>
              <a:rPr lang="hr-HR" sz="1200" dirty="0" err="1"/>
              <a:t>prenos</a:t>
            </a:r>
            <a:r>
              <a:rPr lang="hr-HR" sz="1200" dirty="0"/>
              <a:t> električne energije.</a:t>
            </a:r>
            <a:endParaRPr lang="hr-HR" sz="1200" dirty="0"/>
          </a:p>
        </p:txBody>
      </p:sp>
      <p:pic>
        <p:nvPicPr>
          <p:cNvPr id="20" name="Slika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00" y="5672880"/>
            <a:ext cx="808599" cy="981100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45" y="5767449"/>
            <a:ext cx="1165600" cy="1090551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539" y="5753938"/>
            <a:ext cx="1204729" cy="113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9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093" y="0"/>
            <a:ext cx="4426908" cy="6858000"/>
          </a:xfrm>
          <a:prstGeom prst="rect">
            <a:avLst/>
          </a:prstGeom>
        </p:spPr>
      </p:pic>
      <p:sp>
        <p:nvSpPr>
          <p:cNvPr id="8" name="Pravokutnik 5"/>
          <p:cNvSpPr/>
          <p:nvPr/>
        </p:nvSpPr>
        <p:spPr>
          <a:xfrm rot="734068">
            <a:off x="7066484" y="-261270"/>
            <a:ext cx="2522038" cy="7127889"/>
          </a:xfrm>
          <a:custGeom>
            <a:avLst/>
            <a:gdLst>
              <a:gd name="connsiteX0" fmla="*/ 0 w 8465577"/>
              <a:gd name="connsiteY0" fmla="*/ 0 h 1922363"/>
              <a:gd name="connsiteX1" fmla="*/ 8465577 w 8465577"/>
              <a:gd name="connsiteY1" fmla="*/ 0 h 1922363"/>
              <a:gd name="connsiteX2" fmla="*/ 8465577 w 8465577"/>
              <a:gd name="connsiteY2" fmla="*/ 1922363 h 1922363"/>
              <a:gd name="connsiteX3" fmla="*/ 0 w 8465577"/>
              <a:gd name="connsiteY3" fmla="*/ 1922363 h 1922363"/>
              <a:gd name="connsiteX4" fmla="*/ 0 w 8465577"/>
              <a:gd name="connsiteY4" fmla="*/ 0 h 1922363"/>
              <a:gd name="connsiteX0" fmla="*/ 0 w 8465577"/>
              <a:gd name="connsiteY0" fmla="*/ 0 h 1922363"/>
              <a:gd name="connsiteX1" fmla="*/ 8465577 w 8465577"/>
              <a:gd name="connsiteY1" fmla="*/ 0 h 1922363"/>
              <a:gd name="connsiteX2" fmla="*/ 8465577 w 8465577"/>
              <a:gd name="connsiteY2" fmla="*/ 1922363 h 1922363"/>
              <a:gd name="connsiteX3" fmla="*/ 0 w 8465577"/>
              <a:gd name="connsiteY3" fmla="*/ 1922363 h 1922363"/>
              <a:gd name="connsiteX4" fmla="*/ 0 w 8465577"/>
              <a:gd name="connsiteY4" fmla="*/ 0 h 1922363"/>
              <a:gd name="connsiteX0" fmla="*/ 0 w 8465577"/>
              <a:gd name="connsiteY0" fmla="*/ 1612607 h 3534970"/>
              <a:gd name="connsiteX1" fmla="*/ 6649074 w 8465577"/>
              <a:gd name="connsiteY1" fmla="*/ 0 h 3534970"/>
              <a:gd name="connsiteX2" fmla="*/ 8465577 w 8465577"/>
              <a:gd name="connsiteY2" fmla="*/ 3534970 h 3534970"/>
              <a:gd name="connsiteX3" fmla="*/ 0 w 8465577"/>
              <a:gd name="connsiteY3" fmla="*/ 3534970 h 3534970"/>
              <a:gd name="connsiteX4" fmla="*/ 0 w 8465577"/>
              <a:gd name="connsiteY4" fmla="*/ 1612607 h 3534970"/>
              <a:gd name="connsiteX0" fmla="*/ 0 w 8223985"/>
              <a:gd name="connsiteY0" fmla="*/ 1612607 h 3534970"/>
              <a:gd name="connsiteX1" fmla="*/ 6649074 w 8223985"/>
              <a:gd name="connsiteY1" fmla="*/ 0 h 3534970"/>
              <a:gd name="connsiteX2" fmla="*/ 8223985 w 8223985"/>
              <a:gd name="connsiteY2" fmla="*/ 2805037 h 3534970"/>
              <a:gd name="connsiteX3" fmla="*/ 0 w 8223985"/>
              <a:gd name="connsiteY3" fmla="*/ 3534970 h 3534970"/>
              <a:gd name="connsiteX4" fmla="*/ 0 w 8223985"/>
              <a:gd name="connsiteY4" fmla="*/ 1612607 h 3534970"/>
              <a:gd name="connsiteX0" fmla="*/ 0 w 8223985"/>
              <a:gd name="connsiteY0" fmla="*/ 1612607 h 4136294"/>
              <a:gd name="connsiteX1" fmla="*/ 6649074 w 8223985"/>
              <a:gd name="connsiteY1" fmla="*/ 0 h 4136294"/>
              <a:gd name="connsiteX2" fmla="*/ 8223985 w 8223985"/>
              <a:gd name="connsiteY2" fmla="*/ 2805037 h 4136294"/>
              <a:gd name="connsiteX3" fmla="*/ 1166603 w 8223985"/>
              <a:gd name="connsiteY3" fmla="*/ 4136294 h 4136294"/>
              <a:gd name="connsiteX4" fmla="*/ 0 w 8223985"/>
              <a:gd name="connsiteY4" fmla="*/ 1612607 h 4136294"/>
              <a:gd name="connsiteX0" fmla="*/ 0 w 8726558"/>
              <a:gd name="connsiteY0" fmla="*/ 1187591 h 4136294"/>
              <a:gd name="connsiteX1" fmla="*/ 7151647 w 8726558"/>
              <a:gd name="connsiteY1" fmla="*/ 0 h 4136294"/>
              <a:gd name="connsiteX2" fmla="*/ 8726558 w 8726558"/>
              <a:gd name="connsiteY2" fmla="*/ 2805037 h 4136294"/>
              <a:gd name="connsiteX3" fmla="*/ 1669176 w 8726558"/>
              <a:gd name="connsiteY3" fmla="*/ 4136294 h 4136294"/>
              <a:gd name="connsiteX4" fmla="*/ 0 w 8726558"/>
              <a:gd name="connsiteY4" fmla="*/ 1187591 h 4136294"/>
              <a:gd name="connsiteX0" fmla="*/ 0 w 8726558"/>
              <a:gd name="connsiteY0" fmla="*/ 1187591 h 4471635"/>
              <a:gd name="connsiteX1" fmla="*/ 7151647 w 8726558"/>
              <a:gd name="connsiteY1" fmla="*/ 0 h 4471635"/>
              <a:gd name="connsiteX2" fmla="*/ 8726558 w 8726558"/>
              <a:gd name="connsiteY2" fmla="*/ 2805037 h 4471635"/>
              <a:gd name="connsiteX3" fmla="*/ 1819185 w 8726558"/>
              <a:gd name="connsiteY3" fmla="*/ 4471635 h 4471635"/>
              <a:gd name="connsiteX4" fmla="*/ 0 w 8726558"/>
              <a:gd name="connsiteY4" fmla="*/ 1187591 h 4471635"/>
              <a:gd name="connsiteX0" fmla="*/ 0 w 8726558"/>
              <a:gd name="connsiteY0" fmla="*/ 1989408 h 5273452"/>
              <a:gd name="connsiteX1" fmla="*/ 6711934 w 8726558"/>
              <a:gd name="connsiteY1" fmla="*/ 0 h 5273452"/>
              <a:gd name="connsiteX2" fmla="*/ 8726558 w 8726558"/>
              <a:gd name="connsiteY2" fmla="*/ 3606854 h 5273452"/>
              <a:gd name="connsiteX3" fmla="*/ 1819185 w 8726558"/>
              <a:gd name="connsiteY3" fmla="*/ 5273452 h 5273452"/>
              <a:gd name="connsiteX4" fmla="*/ 0 w 8726558"/>
              <a:gd name="connsiteY4" fmla="*/ 1989408 h 5273452"/>
              <a:gd name="connsiteX0" fmla="*/ 0 w 8736511"/>
              <a:gd name="connsiteY0" fmla="*/ 1989408 h 5273452"/>
              <a:gd name="connsiteX1" fmla="*/ 6711934 w 8736511"/>
              <a:gd name="connsiteY1" fmla="*/ 0 h 5273452"/>
              <a:gd name="connsiteX2" fmla="*/ 8736511 w 8736511"/>
              <a:gd name="connsiteY2" fmla="*/ 3601233 h 5273452"/>
              <a:gd name="connsiteX3" fmla="*/ 1819185 w 8736511"/>
              <a:gd name="connsiteY3" fmla="*/ 5273452 h 5273452"/>
              <a:gd name="connsiteX4" fmla="*/ 0 w 8736511"/>
              <a:gd name="connsiteY4" fmla="*/ 1989408 h 5273452"/>
              <a:gd name="connsiteX0" fmla="*/ 0 w 9056898"/>
              <a:gd name="connsiteY0" fmla="*/ 1422118 h 5273452"/>
              <a:gd name="connsiteX1" fmla="*/ 7032321 w 9056898"/>
              <a:gd name="connsiteY1" fmla="*/ 0 h 5273452"/>
              <a:gd name="connsiteX2" fmla="*/ 9056898 w 9056898"/>
              <a:gd name="connsiteY2" fmla="*/ 3601233 h 5273452"/>
              <a:gd name="connsiteX3" fmla="*/ 2139572 w 9056898"/>
              <a:gd name="connsiteY3" fmla="*/ 5273452 h 5273452"/>
              <a:gd name="connsiteX4" fmla="*/ 0 w 9056898"/>
              <a:gd name="connsiteY4" fmla="*/ 1422118 h 5273452"/>
              <a:gd name="connsiteX0" fmla="*/ 0 w 9379863"/>
              <a:gd name="connsiteY0" fmla="*/ 803777 h 5273452"/>
              <a:gd name="connsiteX1" fmla="*/ 7355286 w 9379863"/>
              <a:gd name="connsiteY1" fmla="*/ 0 h 5273452"/>
              <a:gd name="connsiteX2" fmla="*/ 9379863 w 9379863"/>
              <a:gd name="connsiteY2" fmla="*/ 3601233 h 5273452"/>
              <a:gd name="connsiteX3" fmla="*/ 2462537 w 9379863"/>
              <a:gd name="connsiteY3" fmla="*/ 5273452 h 5273452"/>
              <a:gd name="connsiteX4" fmla="*/ 0 w 9379863"/>
              <a:gd name="connsiteY4" fmla="*/ 803777 h 5273452"/>
              <a:gd name="connsiteX0" fmla="*/ 0 w 9379863"/>
              <a:gd name="connsiteY0" fmla="*/ 803777 h 4972300"/>
              <a:gd name="connsiteX1" fmla="*/ 7355286 w 9379863"/>
              <a:gd name="connsiteY1" fmla="*/ 0 h 4972300"/>
              <a:gd name="connsiteX2" fmla="*/ 9379863 w 9379863"/>
              <a:gd name="connsiteY2" fmla="*/ 3601233 h 4972300"/>
              <a:gd name="connsiteX3" fmla="*/ 2344964 w 9379863"/>
              <a:gd name="connsiteY3" fmla="*/ 4972300 h 4972300"/>
              <a:gd name="connsiteX4" fmla="*/ 0 w 9379863"/>
              <a:gd name="connsiteY4" fmla="*/ 803777 h 4972300"/>
              <a:gd name="connsiteX0" fmla="*/ 0 w 9398478"/>
              <a:gd name="connsiteY0" fmla="*/ 803777 h 4972300"/>
              <a:gd name="connsiteX1" fmla="*/ 7355286 w 9398478"/>
              <a:gd name="connsiteY1" fmla="*/ 0 h 4972300"/>
              <a:gd name="connsiteX2" fmla="*/ 9398478 w 9398478"/>
              <a:gd name="connsiteY2" fmla="*/ 3564466 h 4972300"/>
              <a:gd name="connsiteX3" fmla="*/ 2344964 w 9398478"/>
              <a:gd name="connsiteY3" fmla="*/ 4972300 h 4972300"/>
              <a:gd name="connsiteX4" fmla="*/ 0 w 9398478"/>
              <a:gd name="connsiteY4" fmla="*/ 803777 h 4972300"/>
              <a:gd name="connsiteX0" fmla="*/ 0 w 9398478"/>
              <a:gd name="connsiteY0" fmla="*/ 821928 h 4990451"/>
              <a:gd name="connsiteX1" fmla="*/ 7410669 w 9398478"/>
              <a:gd name="connsiteY1" fmla="*/ 0 h 4990451"/>
              <a:gd name="connsiteX2" fmla="*/ 9398478 w 9398478"/>
              <a:gd name="connsiteY2" fmla="*/ 3582617 h 4990451"/>
              <a:gd name="connsiteX3" fmla="*/ 2344964 w 9398478"/>
              <a:gd name="connsiteY3" fmla="*/ 4990451 h 4990451"/>
              <a:gd name="connsiteX4" fmla="*/ 0 w 9398478"/>
              <a:gd name="connsiteY4" fmla="*/ 821928 h 4990451"/>
              <a:gd name="connsiteX0" fmla="*/ 0 w 9436534"/>
              <a:gd name="connsiteY0" fmla="*/ 821928 h 4990451"/>
              <a:gd name="connsiteX1" fmla="*/ 7410669 w 9436534"/>
              <a:gd name="connsiteY1" fmla="*/ 0 h 4990451"/>
              <a:gd name="connsiteX2" fmla="*/ 9436534 w 9436534"/>
              <a:gd name="connsiteY2" fmla="*/ 3626759 h 4990451"/>
              <a:gd name="connsiteX3" fmla="*/ 2344964 w 9436534"/>
              <a:gd name="connsiteY3" fmla="*/ 4990451 h 4990451"/>
              <a:gd name="connsiteX4" fmla="*/ 0 w 9436534"/>
              <a:gd name="connsiteY4" fmla="*/ 821928 h 4990451"/>
              <a:gd name="connsiteX0" fmla="*/ 0 w 9588296"/>
              <a:gd name="connsiteY0" fmla="*/ 821928 h 4990451"/>
              <a:gd name="connsiteX1" fmla="*/ 7410669 w 9588296"/>
              <a:gd name="connsiteY1" fmla="*/ 0 h 4990451"/>
              <a:gd name="connsiteX2" fmla="*/ 9588296 w 9588296"/>
              <a:gd name="connsiteY2" fmla="*/ 3895475 h 4990451"/>
              <a:gd name="connsiteX3" fmla="*/ 2344964 w 9588296"/>
              <a:gd name="connsiteY3" fmla="*/ 4990451 h 4990451"/>
              <a:gd name="connsiteX4" fmla="*/ 0 w 9588296"/>
              <a:gd name="connsiteY4" fmla="*/ 821928 h 4990451"/>
              <a:gd name="connsiteX0" fmla="*/ 0 w 9588296"/>
              <a:gd name="connsiteY0" fmla="*/ 821928 h 5209406"/>
              <a:gd name="connsiteX1" fmla="*/ 7410669 w 9588296"/>
              <a:gd name="connsiteY1" fmla="*/ 0 h 5209406"/>
              <a:gd name="connsiteX2" fmla="*/ 9588296 w 9588296"/>
              <a:gd name="connsiteY2" fmla="*/ 3895475 h 5209406"/>
              <a:gd name="connsiteX3" fmla="*/ 2468622 w 9588296"/>
              <a:gd name="connsiteY3" fmla="*/ 5209406 h 5209406"/>
              <a:gd name="connsiteX4" fmla="*/ 0 w 9588296"/>
              <a:gd name="connsiteY4" fmla="*/ 821928 h 5209406"/>
              <a:gd name="connsiteX0" fmla="*/ 0 w 8589415"/>
              <a:gd name="connsiteY0" fmla="*/ 821928 h 5209406"/>
              <a:gd name="connsiteX1" fmla="*/ 7410669 w 8589415"/>
              <a:gd name="connsiteY1" fmla="*/ 0 h 5209406"/>
              <a:gd name="connsiteX2" fmla="*/ 8589415 w 8589415"/>
              <a:gd name="connsiteY2" fmla="*/ 3830851 h 5209406"/>
              <a:gd name="connsiteX3" fmla="*/ 2468622 w 8589415"/>
              <a:gd name="connsiteY3" fmla="*/ 5209406 h 5209406"/>
              <a:gd name="connsiteX4" fmla="*/ 0 w 8589415"/>
              <a:gd name="connsiteY4" fmla="*/ 821928 h 5209406"/>
              <a:gd name="connsiteX0" fmla="*/ 0 w 8589415"/>
              <a:gd name="connsiteY0" fmla="*/ 1196609 h 5584087"/>
              <a:gd name="connsiteX1" fmla="*/ 7704204 w 8589415"/>
              <a:gd name="connsiteY1" fmla="*/ 0 h 5584087"/>
              <a:gd name="connsiteX2" fmla="*/ 8589415 w 8589415"/>
              <a:gd name="connsiteY2" fmla="*/ 4205532 h 5584087"/>
              <a:gd name="connsiteX3" fmla="*/ 2468622 w 8589415"/>
              <a:gd name="connsiteY3" fmla="*/ 5584087 h 5584087"/>
              <a:gd name="connsiteX4" fmla="*/ 0 w 8589415"/>
              <a:gd name="connsiteY4" fmla="*/ 1196609 h 5584087"/>
              <a:gd name="connsiteX0" fmla="*/ 0 w 6938664"/>
              <a:gd name="connsiteY0" fmla="*/ 1355702 h 5584087"/>
              <a:gd name="connsiteX1" fmla="*/ 6053453 w 6938664"/>
              <a:gd name="connsiteY1" fmla="*/ 0 h 5584087"/>
              <a:gd name="connsiteX2" fmla="*/ 6938664 w 6938664"/>
              <a:gd name="connsiteY2" fmla="*/ 4205532 h 5584087"/>
              <a:gd name="connsiteX3" fmla="*/ 817871 w 6938664"/>
              <a:gd name="connsiteY3" fmla="*/ 5584087 h 5584087"/>
              <a:gd name="connsiteX4" fmla="*/ 0 w 6938664"/>
              <a:gd name="connsiteY4" fmla="*/ 1355702 h 5584087"/>
              <a:gd name="connsiteX0" fmla="*/ 0 w 6938664"/>
              <a:gd name="connsiteY0" fmla="*/ 1355702 h 5582536"/>
              <a:gd name="connsiteX1" fmla="*/ 6053453 w 6938664"/>
              <a:gd name="connsiteY1" fmla="*/ 0 h 5582536"/>
              <a:gd name="connsiteX2" fmla="*/ 6938664 w 6938664"/>
              <a:gd name="connsiteY2" fmla="*/ 4205532 h 5582536"/>
              <a:gd name="connsiteX3" fmla="*/ 910508 w 6938664"/>
              <a:gd name="connsiteY3" fmla="*/ 5582536 h 5582536"/>
              <a:gd name="connsiteX4" fmla="*/ 0 w 6938664"/>
              <a:gd name="connsiteY4" fmla="*/ 1355702 h 5582536"/>
              <a:gd name="connsiteX0" fmla="*/ 0 w 6938664"/>
              <a:gd name="connsiteY0" fmla="*/ 1355702 h 5586531"/>
              <a:gd name="connsiteX1" fmla="*/ 6053453 w 6938664"/>
              <a:gd name="connsiteY1" fmla="*/ 0 h 5586531"/>
              <a:gd name="connsiteX2" fmla="*/ 6938664 w 6938664"/>
              <a:gd name="connsiteY2" fmla="*/ 4205532 h 5586531"/>
              <a:gd name="connsiteX3" fmla="*/ 892753 w 6938664"/>
              <a:gd name="connsiteY3" fmla="*/ 5586531 h 5586531"/>
              <a:gd name="connsiteX4" fmla="*/ 0 w 6938664"/>
              <a:gd name="connsiteY4" fmla="*/ 1355702 h 5586531"/>
              <a:gd name="connsiteX0" fmla="*/ 0 w 6903151"/>
              <a:gd name="connsiteY0" fmla="*/ 1347711 h 5586531"/>
              <a:gd name="connsiteX1" fmla="*/ 6017940 w 6903151"/>
              <a:gd name="connsiteY1" fmla="*/ 0 h 5586531"/>
              <a:gd name="connsiteX2" fmla="*/ 6903151 w 6903151"/>
              <a:gd name="connsiteY2" fmla="*/ 4205532 h 5586531"/>
              <a:gd name="connsiteX3" fmla="*/ 857240 w 6903151"/>
              <a:gd name="connsiteY3" fmla="*/ 5586531 h 5586531"/>
              <a:gd name="connsiteX4" fmla="*/ 0 w 6903151"/>
              <a:gd name="connsiteY4" fmla="*/ 1347711 h 5586531"/>
              <a:gd name="connsiteX0" fmla="*/ 0 w 6903151"/>
              <a:gd name="connsiteY0" fmla="*/ 1347711 h 5580539"/>
              <a:gd name="connsiteX1" fmla="*/ 6017940 w 6903151"/>
              <a:gd name="connsiteY1" fmla="*/ 0 h 5580539"/>
              <a:gd name="connsiteX2" fmla="*/ 6903151 w 6903151"/>
              <a:gd name="connsiteY2" fmla="*/ 4205532 h 5580539"/>
              <a:gd name="connsiteX3" fmla="*/ 883876 w 6903151"/>
              <a:gd name="connsiteY3" fmla="*/ 5580539 h 5580539"/>
              <a:gd name="connsiteX4" fmla="*/ 0 w 6903151"/>
              <a:gd name="connsiteY4" fmla="*/ 1347711 h 5580539"/>
              <a:gd name="connsiteX0" fmla="*/ 0 w 6814365"/>
              <a:gd name="connsiteY0" fmla="*/ 1327736 h 5580539"/>
              <a:gd name="connsiteX1" fmla="*/ 5929154 w 6814365"/>
              <a:gd name="connsiteY1" fmla="*/ 0 h 5580539"/>
              <a:gd name="connsiteX2" fmla="*/ 6814365 w 6814365"/>
              <a:gd name="connsiteY2" fmla="*/ 4205532 h 5580539"/>
              <a:gd name="connsiteX3" fmla="*/ 795090 w 6814365"/>
              <a:gd name="connsiteY3" fmla="*/ 5580539 h 5580539"/>
              <a:gd name="connsiteX4" fmla="*/ 0 w 6814365"/>
              <a:gd name="connsiteY4" fmla="*/ 1327736 h 5580539"/>
              <a:gd name="connsiteX0" fmla="*/ 0 w 6814365"/>
              <a:gd name="connsiteY0" fmla="*/ 1327736 h 5565781"/>
              <a:gd name="connsiteX1" fmla="*/ 5929154 w 6814365"/>
              <a:gd name="connsiteY1" fmla="*/ 0 h 5565781"/>
              <a:gd name="connsiteX2" fmla="*/ 6814365 w 6814365"/>
              <a:gd name="connsiteY2" fmla="*/ 4205532 h 5565781"/>
              <a:gd name="connsiteX3" fmla="*/ 903558 w 6814365"/>
              <a:gd name="connsiteY3" fmla="*/ 5565781 h 5565781"/>
              <a:gd name="connsiteX4" fmla="*/ 0 w 6814365"/>
              <a:gd name="connsiteY4" fmla="*/ 1327736 h 5565781"/>
              <a:gd name="connsiteX0" fmla="*/ 0 w 6562931"/>
              <a:gd name="connsiteY0" fmla="*/ 1327736 h 5565781"/>
              <a:gd name="connsiteX1" fmla="*/ 5929154 w 6562931"/>
              <a:gd name="connsiteY1" fmla="*/ 0 h 5565781"/>
              <a:gd name="connsiteX2" fmla="*/ 6562931 w 6562931"/>
              <a:gd name="connsiteY2" fmla="*/ 4526279 h 5565781"/>
              <a:gd name="connsiteX3" fmla="*/ 903558 w 6562931"/>
              <a:gd name="connsiteY3" fmla="*/ 5565781 h 5565781"/>
              <a:gd name="connsiteX4" fmla="*/ 0 w 6562931"/>
              <a:gd name="connsiteY4" fmla="*/ 1327736 h 5565781"/>
              <a:gd name="connsiteX0" fmla="*/ 0 w 6562931"/>
              <a:gd name="connsiteY0" fmla="*/ 1256703 h 5494748"/>
              <a:gd name="connsiteX1" fmla="*/ 5436022 w 6562931"/>
              <a:gd name="connsiteY1" fmla="*/ 0 h 5494748"/>
              <a:gd name="connsiteX2" fmla="*/ 6562931 w 6562931"/>
              <a:gd name="connsiteY2" fmla="*/ 4455246 h 5494748"/>
              <a:gd name="connsiteX3" fmla="*/ 903558 w 6562931"/>
              <a:gd name="connsiteY3" fmla="*/ 5494748 h 5494748"/>
              <a:gd name="connsiteX4" fmla="*/ 0 w 6562931"/>
              <a:gd name="connsiteY4" fmla="*/ 1256703 h 5494748"/>
              <a:gd name="connsiteX0" fmla="*/ 0 w 6526264"/>
              <a:gd name="connsiteY0" fmla="*/ 1026510 h 5494748"/>
              <a:gd name="connsiteX1" fmla="*/ 5399355 w 6526264"/>
              <a:gd name="connsiteY1" fmla="*/ 0 h 5494748"/>
              <a:gd name="connsiteX2" fmla="*/ 6526264 w 6526264"/>
              <a:gd name="connsiteY2" fmla="*/ 4455246 h 5494748"/>
              <a:gd name="connsiteX3" fmla="*/ 866891 w 6526264"/>
              <a:gd name="connsiteY3" fmla="*/ 5494748 h 5494748"/>
              <a:gd name="connsiteX4" fmla="*/ 0 w 6526264"/>
              <a:gd name="connsiteY4" fmla="*/ 1026510 h 5494748"/>
              <a:gd name="connsiteX0" fmla="*/ 0 w 6526264"/>
              <a:gd name="connsiteY0" fmla="*/ 1026510 h 5448482"/>
              <a:gd name="connsiteX1" fmla="*/ 5399355 w 6526264"/>
              <a:gd name="connsiteY1" fmla="*/ 0 h 5448482"/>
              <a:gd name="connsiteX2" fmla="*/ 6526264 w 6526264"/>
              <a:gd name="connsiteY2" fmla="*/ 4455246 h 5448482"/>
              <a:gd name="connsiteX3" fmla="*/ 1116672 w 6526264"/>
              <a:gd name="connsiteY3" fmla="*/ 5448482 h 5448482"/>
              <a:gd name="connsiteX4" fmla="*/ 0 w 6526264"/>
              <a:gd name="connsiteY4" fmla="*/ 1026510 h 5448482"/>
              <a:gd name="connsiteX0" fmla="*/ 0 w 6526264"/>
              <a:gd name="connsiteY0" fmla="*/ 896939 h 5318911"/>
              <a:gd name="connsiteX1" fmla="*/ 4754655 w 6526264"/>
              <a:gd name="connsiteY1" fmla="*/ 0 h 5318911"/>
              <a:gd name="connsiteX2" fmla="*/ 6526264 w 6526264"/>
              <a:gd name="connsiteY2" fmla="*/ 4325675 h 5318911"/>
              <a:gd name="connsiteX3" fmla="*/ 1116672 w 6526264"/>
              <a:gd name="connsiteY3" fmla="*/ 5318911 h 5318911"/>
              <a:gd name="connsiteX4" fmla="*/ 0 w 6526264"/>
              <a:gd name="connsiteY4" fmla="*/ 896939 h 5318911"/>
              <a:gd name="connsiteX0" fmla="*/ 0 w 5879102"/>
              <a:gd name="connsiteY0" fmla="*/ 896939 h 5318911"/>
              <a:gd name="connsiteX1" fmla="*/ 4754655 w 5879102"/>
              <a:gd name="connsiteY1" fmla="*/ 0 h 5318911"/>
              <a:gd name="connsiteX2" fmla="*/ 5879102 w 5879102"/>
              <a:gd name="connsiteY2" fmla="*/ 4445547 h 5318911"/>
              <a:gd name="connsiteX3" fmla="*/ 1116672 w 5879102"/>
              <a:gd name="connsiteY3" fmla="*/ 5318911 h 5318911"/>
              <a:gd name="connsiteX4" fmla="*/ 0 w 5879102"/>
              <a:gd name="connsiteY4" fmla="*/ 896939 h 5318911"/>
              <a:gd name="connsiteX0" fmla="*/ 0 w 4953020"/>
              <a:gd name="connsiteY0" fmla="*/ 705095 h 5318911"/>
              <a:gd name="connsiteX1" fmla="*/ 3828573 w 4953020"/>
              <a:gd name="connsiteY1" fmla="*/ 0 h 5318911"/>
              <a:gd name="connsiteX2" fmla="*/ 4953020 w 4953020"/>
              <a:gd name="connsiteY2" fmla="*/ 4445547 h 5318911"/>
              <a:gd name="connsiteX3" fmla="*/ 190590 w 4953020"/>
              <a:gd name="connsiteY3" fmla="*/ 5318911 h 5318911"/>
              <a:gd name="connsiteX4" fmla="*/ 0 w 4953020"/>
              <a:gd name="connsiteY4" fmla="*/ 705095 h 5318911"/>
              <a:gd name="connsiteX0" fmla="*/ 0 w 4953020"/>
              <a:gd name="connsiteY0" fmla="*/ 705095 h 5129170"/>
              <a:gd name="connsiteX1" fmla="*/ 3828573 w 4953020"/>
              <a:gd name="connsiteY1" fmla="*/ 0 h 5129170"/>
              <a:gd name="connsiteX2" fmla="*/ 4953020 w 4953020"/>
              <a:gd name="connsiteY2" fmla="*/ 4445547 h 5129170"/>
              <a:gd name="connsiteX3" fmla="*/ 1105318 w 4953020"/>
              <a:gd name="connsiteY3" fmla="*/ 5129170 h 5129170"/>
              <a:gd name="connsiteX4" fmla="*/ 0 w 4953020"/>
              <a:gd name="connsiteY4" fmla="*/ 705095 h 5129170"/>
              <a:gd name="connsiteX0" fmla="*/ 0 w 4953020"/>
              <a:gd name="connsiteY0" fmla="*/ 357628 h 4781703"/>
              <a:gd name="connsiteX1" fmla="*/ 2062318 w 4953020"/>
              <a:gd name="connsiteY1" fmla="*/ 0 h 4781703"/>
              <a:gd name="connsiteX2" fmla="*/ 4953020 w 4953020"/>
              <a:gd name="connsiteY2" fmla="*/ 4098080 h 4781703"/>
              <a:gd name="connsiteX3" fmla="*/ 1105318 w 4953020"/>
              <a:gd name="connsiteY3" fmla="*/ 4781703 h 4781703"/>
              <a:gd name="connsiteX4" fmla="*/ 0 w 4953020"/>
              <a:gd name="connsiteY4" fmla="*/ 357628 h 4781703"/>
              <a:gd name="connsiteX0" fmla="*/ 0 w 3715465"/>
              <a:gd name="connsiteY0" fmla="*/ 357628 h 4781703"/>
              <a:gd name="connsiteX1" fmla="*/ 2062318 w 3715465"/>
              <a:gd name="connsiteY1" fmla="*/ 0 h 4781703"/>
              <a:gd name="connsiteX2" fmla="*/ 3715465 w 3715465"/>
              <a:gd name="connsiteY2" fmla="*/ 4327309 h 4781703"/>
              <a:gd name="connsiteX3" fmla="*/ 1105318 w 3715465"/>
              <a:gd name="connsiteY3" fmla="*/ 4781703 h 4781703"/>
              <a:gd name="connsiteX4" fmla="*/ 0 w 3715465"/>
              <a:gd name="connsiteY4" fmla="*/ 357628 h 4781703"/>
              <a:gd name="connsiteX0" fmla="*/ 0 w 4155369"/>
              <a:gd name="connsiteY0" fmla="*/ 775783 h 5199858"/>
              <a:gd name="connsiteX1" fmla="*/ 4155369 w 4155369"/>
              <a:gd name="connsiteY1" fmla="*/ 0 h 5199858"/>
              <a:gd name="connsiteX2" fmla="*/ 3715465 w 4155369"/>
              <a:gd name="connsiteY2" fmla="*/ 4745464 h 5199858"/>
              <a:gd name="connsiteX3" fmla="*/ 1105318 w 4155369"/>
              <a:gd name="connsiteY3" fmla="*/ 5199858 h 5199858"/>
              <a:gd name="connsiteX4" fmla="*/ 0 w 4155369"/>
              <a:gd name="connsiteY4" fmla="*/ 775783 h 5199858"/>
              <a:gd name="connsiteX0" fmla="*/ 0 w 5257108"/>
              <a:gd name="connsiteY0" fmla="*/ 775783 h 5199858"/>
              <a:gd name="connsiteX1" fmla="*/ 4155369 w 5257108"/>
              <a:gd name="connsiteY1" fmla="*/ 0 h 5199858"/>
              <a:gd name="connsiteX2" fmla="*/ 5257108 w 5257108"/>
              <a:gd name="connsiteY2" fmla="*/ 4449755 h 5199858"/>
              <a:gd name="connsiteX3" fmla="*/ 1105318 w 5257108"/>
              <a:gd name="connsiteY3" fmla="*/ 5199858 h 5199858"/>
              <a:gd name="connsiteX4" fmla="*/ 0 w 5257108"/>
              <a:gd name="connsiteY4" fmla="*/ 775783 h 5199858"/>
              <a:gd name="connsiteX0" fmla="*/ 0 w 5254646"/>
              <a:gd name="connsiteY0" fmla="*/ 785482 h 5199858"/>
              <a:gd name="connsiteX1" fmla="*/ 4152907 w 5254646"/>
              <a:gd name="connsiteY1" fmla="*/ 0 h 5199858"/>
              <a:gd name="connsiteX2" fmla="*/ 5254646 w 5254646"/>
              <a:gd name="connsiteY2" fmla="*/ 4449755 h 5199858"/>
              <a:gd name="connsiteX3" fmla="*/ 1102856 w 5254646"/>
              <a:gd name="connsiteY3" fmla="*/ 5199858 h 5199858"/>
              <a:gd name="connsiteX4" fmla="*/ 0 w 5254646"/>
              <a:gd name="connsiteY4" fmla="*/ 785482 h 5199858"/>
              <a:gd name="connsiteX0" fmla="*/ 0 w 5254646"/>
              <a:gd name="connsiteY0" fmla="*/ 785482 h 5189343"/>
              <a:gd name="connsiteX1" fmla="*/ 4152907 w 5254646"/>
              <a:gd name="connsiteY1" fmla="*/ 0 h 5189343"/>
              <a:gd name="connsiteX2" fmla="*/ 5254646 w 5254646"/>
              <a:gd name="connsiteY2" fmla="*/ 4449755 h 5189343"/>
              <a:gd name="connsiteX3" fmla="*/ 1159624 w 5254646"/>
              <a:gd name="connsiteY3" fmla="*/ 5189343 h 5189343"/>
              <a:gd name="connsiteX4" fmla="*/ 0 w 5254646"/>
              <a:gd name="connsiteY4" fmla="*/ 785482 h 5189343"/>
              <a:gd name="connsiteX0" fmla="*/ 0 w 5231938"/>
              <a:gd name="connsiteY0" fmla="*/ 781276 h 5189343"/>
              <a:gd name="connsiteX1" fmla="*/ 4130199 w 5231938"/>
              <a:gd name="connsiteY1" fmla="*/ 0 h 5189343"/>
              <a:gd name="connsiteX2" fmla="*/ 5231938 w 5231938"/>
              <a:gd name="connsiteY2" fmla="*/ 4449755 h 5189343"/>
              <a:gd name="connsiteX3" fmla="*/ 1136916 w 5231938"/>
              <a:gd name="connsiteY3" fmla="*/ 5189343 h 5189343"/>
              <a:gd name="connsiteX4" fmla="*/ 0 w 5231938"/>
              <a:gd name="connsiteY4" fmla="*/ 781276 h 5189343"/>
              <a:gd name="connsiteX0" fmla="*/ 0 w 5231938"/>
              <a:gd name="connsiteY0" fmla="*/ 917577 h 5325644"/>
              <a:gd name="connsiteX1" fmla="*/ 4866064 w 5231938"/>
              <a:gd name="connsiteY1" fmla="*/ 0 h 5325644"/>
              <a:gd name="connsiteX2" fmla="*/ 5231938 w 5231938"/>
              <a:gd name="connsiteY2" fmla="*/ 4586056 h 5325644"/>
              <a:gd name="connsiteX3" fmla="*/ 1136916 w 5231938"/>
              <a:gd name="connsiteY3" fmla="*/ 5325644 h 5325644"/>
              <a:gd name="connsiteX4" fmla="*/ 0 w 5231938"/>
              <a:gd name="connsiteY4" fmla="*/ 917577 h 5325644"/>
              <a:gd name="connsiteX0" fmla="*/ 0 w 5231938"/>
              <a:gd name="connsiteY0" fmla="*/ 935574 h 5343641"/>
              <a:gd name="connsiteX1" fmla="*/ 4879624 w 5231938"/>
              <a:gd name="connsiteY1" fmla="*/ 0 h 5343641"/>
              <a:gd name="connsiteX2" fmla="*/ 5231938 w 5231938"/>
              <a:gd name="connsiteY2" fmla="*/ 4604053 h 5343641"/>
              <a:gd name="connsiteX3" fmla="*/ 1136916 w 5231938"/>
              <a:gd name="connsiteY3" fmla="*/ 5343641 h 5343641"/>
              <a:gd name="connsiteX4" fmla="*/ 0 w 5231938"/>
              <a:gd name="connsiteY4" fmla="*/ 935574 h 5343641"/>
              <a:gd name="connsiteX0" fmla="*/ 0 w 5231938"/>
              <a:gd name="connsiteY0" fmla="*/ 935574 h 5343641"/>
              <a:gd name="connsiteX1" fmla="*/ 4879624 w 5231938"/>
              <a:gd name="connsiteY1" fmla="*/ 0 h 5343641"/>
              <a:gd name="connsiteX2" fmla="*/ 5039977 w 5231938"/>
              <a:gd name="connsiteY2" fmla="*/ 2031420 h 5343641"/>
              <a:gd name="connsiteX3" fmla="*/ 5231938 w 5231938"/>
              <a:gd name="connsiteY3" fmla="*/ 4604053 h 5343641"/>
              <a:gd name="connsiteX4" fmla="*/ 1136916 w 5231938"/>
              <a:gd name="connsiteY4" fmla="*/ 5343641 h 5343641"/>
              <a:gd name="connsiteX5" fmla="*/ 0 w 5231938"/>
              <a:gd name="connsiteY5" fmla="*/ 935574 h 5343641"/>
              <a:gd name="connsiteX0" fmla="*/ 0 w 5231938"/>
              <a:gd name="connsiteY0" fmla="*/ 935574 h 5343641"/>
              <a:gd name="connsiteX1" fmla="*/ 4879624 w 5231938"/>
              <a:gd name="connsiteY1" fmla="*/ 0 h 5343641"/>
              <a:gd name="connsiteX2" fmla="*/ 5039977 w 5231938"/>
              <a:gd name="connsiteY2" fmla="*/ 2031420 h 5343641"/>
              <a:gd name="connsiteX3" fmla="*/ 5231938 w 5231938"/>
              <a:gd name="connsiteY3" fmla="*/ 4604053 h 5343641"/>
              <a:gd name="connsiteX4" fmla="*/ 1136916 w 5231938"/>
              <a:gd name="connsiteY4" fmla="*/ 5343641 h 5343641"/>
              <a:gd name="connsiteX5" fmla="*/ 519347 w 5231938"/>
              <a:gd name="connsiteY5" fmla="*/ 2969422 h 5343641"/>
              <a:gd name="connsiteX6" fmla="*/ 0 w 5231938"/>
              <a:gd name="connsiteY6" fmla="*/ 935574 h 5343641"/>
              <a:gd name="connsiteX0" fmla="*/ 0 w 5225158"/>
              <a:gd name="connsiteY0" fmla="*/ 926575 h 5343641"/>
              <a:gd name="connsiteX1" fmla="*/ 4872844 w 5225158"/>
              <a:gd name="connsiteY1" fmla="*/ 0 h 5343641"/>
              <a:gd name="connsiteX2" fmla="*/ 5033197 w 5225158"/>
              <a:gd name="connsiteY2" fmla="*/ 2031420 h 5343641"/>
              <a:gd name="connsiteX3" fmla="*/ 5225158 w 5225158"/>
              <a:gd name="connsiteY3" fmla="*/ 4604053 h 5343641"/>
              <a:gd name="connsiteX4" fmla="*/ 1130136 w 5225158"/>
              <a:gd name="connsiteY4" fmla="*/ 5343641 h 5343641"/>
              <a:gd name="connsiteX5" fmla="*/ 512567 w 5225158"/>
              <a:gd name="connsiteY5" fmla="*/ 2969422 h 5343641"/>
              <a:gd name="connsiteX6" fmla="*/ 0 w 5225158"/>
              <a:gd name="connsiteY6" fmla="*/ 926575 h 5343641"/>
              <a:gd name="connsiteX0" fmla="*/ 2782074 w 4712591"/>
              <a:gd name="connsiteY0" fmla="*/ 300831 h 5343641"/>
              <a:gd name="connsiteX1" fmla="*/ 4360277 w 4712591"/>
              <a:gd name="connsiteY1" fmla="*/ 0 h 5343641"/>
              <a:gd name="connsiteX2" fmla="*/ 4520630 w 4712591"/>
              <a:gd name="connsiteY2" fmla="*/ 2031420 h 5343641"/>
              <a:gd name="connsiteX3" fmla="*/ 4712591 w 4712591"/>
              <a:gd name="connsiteY3" fmla="*/ 4604053 h 5343641"/>
              <a:gd name="connsiteX4" fmla="*/ 617569 w 4712591"/>
              <a:gd name="connsiteY4" fmla="*/ 5343641 h 5343641"/>
              <a:gd name="connsiteX5" fmla="*/ 0 w 4712591"/>
              <a:gd name="connsiteY5" fmla="*/ 2969422 h 5343641"/>
              <a:gd name="connsiteX6" fmla="*/ 2782074 w 4712591"/>
              <a:gd name="connsiteY6" fmla="*/ 300831 h 5343641"/>
              <a:gd name="connsiteX0" fmla="*/ 2175310 w 4105827"/>
              <a:gd name="connsiteY0" fmla="*/ 300831 h 5343641"/>
              <a:gd name="connsiteX1" fmla="*/ 3753513 w 4105827"/>
              <a:gd name="connsiteY1" fmla="*/ 0 h 5343641"/>
              <a:gd name="connsiteX2" fmla="*/ 3913866 w 4105827"/>
              <a:gd name="connsiteY2" fmla="*/ 2031420 h 5343641"/>
              <a:gd name="connsiteX3" fmla="*/ 4105827 w 4105827"/>
              <a:gd name="connsiteY3" fmla="*/ 4604053 h 5343641"/>
              <a:gd name="connsiteX4" fmla="*/ 10805 w 4105827"/>
              <a:gd name="connsiteY4" fmla="*/ 5343641 h 5343641"/>
              <a:gd name="connsiteX5" fmla="*/ 2699450 w 4105827"/>
              <a:gd name="connsiteY5" fmla="*/ 2496393 h 5343641"/>
              <a:gd name="connsiteX6" fmla="*/ 2175310 w 4105827"/>
              <a:gd name="connsiteY6" fmla="*/ 300831 h 5343641"/>
              <a:gd name="connsiteX0" fmla="*/ 2157996 w 4105827"/>
              <a:gd name="connsiteY0" fmla="*/ 304039 h 5343641"/>
              <a:gd name="connsiteX1" fmla="*/ 3753513 w 4105827"/>
              <a:gd name="connsiteY1" fmla="*/ 0 h 5343641"/>
              <a:gd name="connsiteX2" fmla="*/ 3913866 w 4105827"/>
              <a:gd name="connsiteY2" fmla="*/ 2031420 h 5343641"/>
              <a:gd name="connsiteX3" fmla="*/ 4105827 w 4105827"/>
              <a:gd name="connsiteY3" fmla="*/ 4604053 h 5343641"/>
              <a:gd name="connsiteX4" fmla="*/ 10805 w 4105827"/>
              <a:gd name="connsiteY4" fmla="*/ 5343641 h 5343641"/>
              <a:gd name="connsiteX5" fmla="*/ 2699450 w 4105827"/>
              <a:gd name="connsiteY5" fmla="*/ 2496393 h 5343641"/>
              <a:gd name="connsiteX6" fmla="*/ 2157996 w 4105827"/>
              <a:gd name="connsiteY6" fmla="*/ 304039 h 5343641"/>
              <a:gd name="connsiteX0" fmla="*/ 2151216 w 4105827"/>
              <a:gd name="connsiteY0" fmla="*/ 313037 h 5343641"/>
              <a:gd name="connsiteX1" fmla="*/ 3753513 w 4105827"/>
              <a:gd name="connsiteY1" fmla="*/ 0 h 5343641"/>
              <a:gd name="connsiteX2" fmla="*/ 3913866 w 4105827"/>
              <a:gd name="connsiteY2" fmla="*/ 2031420 h 5343641"/>
              <a:gd name="connsiteX3" fmla="*/ 4105827 w 4105827"/>
              <a:gd name="connsiteY3" fmla="*/ 4604053 h 5343641"/>
              <a:gd name="connsiteX4" fmla="*/ 10805 w 4105827"/>
              <a:gd name="connsiteY4" fmla="*/ 5343641 h 5343641"/>
              <a:gd name="connsiteX5" fmla="*/ 2699450 w 4105827"/>
              <a:gd name="connsiteY5" fmla="*/ 2496393 h 5343641"/>
              <a:gd name="connsiteX6" fmla="*/ 2151216 w 4105827"/>
              <a:gd name="connsiteY6" fmla="*/ 313037 h 5343641"/>
              <a:gd name="connsiteX0" fmla="*/ 0 w 1954611"/>
              <a:gd name="connsiteY0" fmla="*/ 313037 h 4752288"/>
              <a:gd name="connsiteX1" fmla="*/ 1602297 w 1954611"/>
              <a:gd name="connsiteY1" fmla="*/ 0 h 4752288"/>
              <a:gd name="connsiteX2" fmla="*/ 1762650 w 1954611"/>
              <a:gd name="connsiteY2" fmla="*/ 2031420 h 4752288"/>
              <a:gd name="connsiteX3" fmla="*/ 1954611 w 1954611"/>
              <a:gd name="connsiteY3" fmla="*/ 4604053 h 4752288"/>
              <a:gd name="connsiteX4" fmla="*/ 1135768 w 1954611"/>
              <a:gd name="connsiteY4" fmla="*/ 4752288 h 4752288"/>
              <a:gd name="connsiteX5" fmla="*/ 548234 w 1954611"/>
              <a:gd name="connsiteY5" fmla="*/ 2496393 h 4752288"/>
              <a:gd name="connsiteX6" fmla="*/ 0 w 1954611"/>
              <a:gd name="connsiteY6" fmla="*/ 313037 h 4752288"/>
              <a:gd name="connsiteX0" fmla="*/ 0 w 1954611"/>
              <a:gd name="connsiteY0" fmla="*/ 279649 h 4718900"/>
              <a:gd name="connsiteX1" fmla="*/ 1598051 w 1954611"/>
              <a:gd name="connsiteY1" fmla="*/ 0 h 4718900"/>
              <a:gd name="connsiteX2" fmla="*/ 1762650 w 1954611"/>
              <a:gd name="connsiteY2" fmla="*/ 1998032 h 4718900"/>
              <a:gd name="connsiteX3" fmla="*/ 1954611 w 1954611"/>
              <a:gd name="connsiteY3" fmla="*/ 4570665 h 4718900"/>
              <a:gd name="connsiteX4" fmla="*/ 1135768 w 1954611"/>
              <a:gd name="connsiteY4" fmla="*/ 4718900 h 4718900"/>
              <a:gd name="connsiteX5" fmla="*/ 548234 w 1954611"/>
              <a:gd name="connsiteY5" fmla="*/ 2463005 h 4718900"/>
              <a:gd name="connsiteX6" fmla="*/ 0 w 1954611"/>
              <a:gd name="connsiteY6" fmla="*/ 279649 h 471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54611" h="4718900">
                <a:moveTo>
                  <a:pt x="0" y="279649"/>
                </a:moveTo>
                <a:cubicBezTo>
                  <a:pt x="534099" y="175303"/>
                  <a:pt x="1063952" y="104346"/>
                  <a:pt x="1598051" y="0"/>
                </a:cubicBezTo>
                <a:cubicBezTo>
                  <a:pt x="1648616" y="677674"/>
                  <a:pt x="1712085" y="1320358"/>
                  <a:pt x="1762650" y="1998032"/>
                </a:cubicBezTo>
                <a:lnTo>
                  <a:pt x="1954611" y="4570665"/>
                </a:lnTo>
                <a:lnTo>
                  <a:pt x="1135768" y="4718900"/>
                </a:lnTo>
                <a:cubicBezTo>
                  <a:pt x="918891" y="3895982"/>
                  <a:pt x="765111" y="3285923"/>
                  <a:pt x="548234" y="2463005"/>
                </a:cubicBezTo>
                <a:lnTo>
                  <a:pt x="0" y="279649"/>
                </a:lnTo>
                <a:close/>
              </a:path>
            </a:pathLst>
          </a:cu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Pravokutnik 15"/>
          <p:cNvSpPr/>
          <p:nvPr/>
        </p:nvSpPr>
        <p:spPr>
          <a:xfrm rot="10800000">
            <a:off x="8823737" y="0"/>
            <a:ext cx="3369812" cy="6865219"/>
          </a:xfrm>
          <a:custGeom>
            <a:avLst/>
            <a:gdLst>
              <a:gd name="connsiteX0" fmla="*/ 0 w 5314950"/>
              <a:gd name="connsiteY0" fmla="*/ 0 h 6858000"/>
              <a:gd name="connsiteX1" fmla="*/ 5314950 w 5314950"/>
              <a:gd name="connsiteY1" fmla="*/ 0 h 6858000"/>
              <a:gd name="connsiteX2" fmla="*/ 5314950 w 5314950"/>
              <a:gd name="connsiteY2" fmla="*/ 6858000 h 6858000"/>
              <a:gd name="connsiteX3" fmla="*/ 0 w 5314950"/>
              <a:gd name="connsiteY3" fmla="*/ 6858000 h 6858000"/>
              <a:gd name="connsiteX4" fmla="*/ 0 w 5314950"/>
              <a:gd name="connsiteY4" fmla="*/ 0 h 6858000"/>
              <a:gd name="connsiteX0" fmla="*/ 0 w 5314950"/>
              <a:gd name="connsiteY0" fmla="*/ 0 h 6858000"/>
              <a:gd name="connsiteX1" fmla="*/ 3840480 w 5314950"/>
              <a:gd name="connsiteY1" fmla="*/ 0 h 6858000"/>
              <a:gd name="connsiteX2" fmla="*/ 5314950 w 5314950"/>
              <a:gd name="connsiteY2" fmla="*/ 6858000 h 6858000"/>
              <a:gd name="connsiteX3" fmla="*/ 0 w 5314950"/>
              <a:gd name="connsiteY3" fmla="*/ 6858000 h 6858000"/>
              <a:gd name="connsiteX4" fmla="*/ 0 w 5314950"/>
              <a:gd name="connsiteY4" fmla="*/ 0 h 6858000"/>
              <a:gd name="connsiteX0" fmla="*/ 0 w 3840480"/>
              <a:gd name="connsiteY0" fmla="*/ 0 h 6858000"/>
              <a:gd name="connsiteX1" fmla="*/ 3840480 w 3840480"/>
              <a:gd name="connsiteY1" fmla="*/ 0 h 6858000"/>
              <a:gd name="connsiteX2" fmla="*/ 960120 w 3840480"/>
              <a:gd name="connsiteY2" fmla="*/ 6812280 h 6858000"/>
              <a:gd name="connsiteX3" fmla="*/ 0 w 3840480"/>
              <a:gd name="connsiteY3" fmla="*/ 6858000 h 6858000"/>
              <a:gd name="connsiteX4" fmla="*/ 0 w 3840480"/>
              <a:gd name="connsiteY4" fmla="*/ 0 h 6858000"/>
              <a:gd name="connsiteX0" fmla="*/ 0 w 3840480"/>
              <a:gd name="connsiteY0" fmla="*/ 0 h 6858000"/>
              <a:gd name="connsiteX1" fmla="*/ 3840480 w 3840480"/>
              <a:gd name="connsiteY1" fmla="*/ 0 h 6858000"/>
              <a:gd name="connsiteX2" fmla="*/ 948690 w 3840480"/>
              <a:gd name="connsiteY2" fmla="*/ 6846570 h 6858000"/>
              <a:gd name="connsiteX3" fmla="*/ 0 w 3840480"/>
              <a:gd name="connsiteY3" fmla="*/ 6858000 h 6858000"/>
              <a:gd name="connsiteX4" fmla="*/ 0 w 3840480"/>
              <a:gd name="connsiteY4" fmla="*/ 0 h 6858000"/>
              <a:gd name="connsiteX0" fmla="*/ 0 w 3863340"/>
              <a:gd name="connsiteY0" fmla="*/ 0 h 6858000"/>
              <a:gd name="connsiteX1" fmla="*/ 3863340 w 3863340"/>
              <a:gd name="connsiteY1" fmla="*/ 0 h 6858000"/>
              <a:gd name="connsiteX2" fmla="*/ 948690 w 3863340"/>
              <a:gd name="connsiteY2" fmla="*/ 6846570 h 6858000"/>
              <a:gd name="connsiteX3" fmla="*/ 0 w 3863340"/>
              <a:gd name="connsiteY3" fmla="*/ 6858000 h 6858000"/>
              <a:gd name="connsiteX4" fmla="*/ 0 w 3863340"/>
              <a:gd name="connsiteY4" fmla="*/ 0 h 6858000"/>
              <a:gd name="connsiteX0" fmla="*/ 0 w 3863340"/>
              <a:gd name="connsiteY0" fmla="*/ 0 h 6891540"/>
              <a:gd name="connsiteX1" fmla="*/ 3863340 w 3863340"/>
              <a:gd name="connsiteY1" fmla="*/ 0 h 6891540"/>
              <a:gd name="connsiteX2" fmla="*/ 2492677 w 3863340"/>
              <a:gd name="connsiteY2" fmla="*/ 6891540 h 6891540"/>
              <a:gd name="connsiteX3" fmla="*/ 0 w 3863340"/>
              <a:gd name="connsiteY3" fmla="*/ 6858000 h 6891540"/>
              <a:gd name="connsiteX4" fmla="*/ 0 w 3863340"/>
              <a:gd name="connsiteY4" fmla="*/ 0 h 6891540"/>
              <a:gd name="connsiteX0" fmla="*/ 0 w 4432966"/>
              <a:gd name="connsiteY0" fmla="*/ 0 h 6891540"/>
              <a:gd name="connsiteX1" fmla="*/ 4432966 w 4432966"/>
              <a:gd name="connsiteY1" fmla="*/ 44970 h 6891540"/>
              <a:gd name="connsiteX2" fmla="*/ 2492677 w 4432966"/>
              <a:gd name="connsiteY2" fmla="*/ 6891540 h 6891540"/>
              <a:gd name="connsiteX3" fmla="*/ 0 w 4432966"/>
              <a:gd name="connsiteY3" fmla="*/ 6858000 h 6891540"/>
              <a:gd name="connsiteX4" fmla="*/ 0 w 4432966"/>
              <a:gd name="connsiteY4" fmla="*/ 0 h 6891540"/>
              <a:gd name="connsiteX0" fmla="*/ 0 w 4432966"/>
              <a:gd name="connsiteY0" fmla="*/ 0 h 6891540"/>
              <a:gd name="connsiteX1" fmla="*/ 4432966 w 4432966"/>
              <a:gd name="connsiteY1" fmla="*/ 44970 h 6891540"/>
              <a:gd name="connsiteX2" fmla="*/ 2492677 w 4432966"/>
              <a:gd name="connsiteY2" fmla="*/ 6891540 h 6891540"/>
              <a:gd name="connsiteX3" fmla="*/ 0 w 4432966"/>
              <a:gd name="connsiteY3" fmla="*/ 6887980 h 6891540"/>
              <a:gd name="connsiteX4" fmla="*/ 0 w 4432966"/>
              <a:gd name="connsiteY4" fmla="*/ 0 h 6891540"/>
              <a:gd name="connsiteX0" fmla="*/ 0 w 4702789"/>
              <a:gd name="connsiteY0" fmla="*/ 0 h 6891540"/>
              <a:gd name="connsiteX1" fmla="*/ 4702789 w 4702789"/>
              <a:gd name="connsiteY1" fmla="*/ 29980 h 6891540"/>
              <a:gd name="connsiteX2" fmla="*/ 2492677 w 4702789"/>
              <a:gd name="connsiteY2" fmla="*/ 6891540 h 6891540"/>
              <a:gd name="connsiteX3" fmla="*/ 0 w 4702789"/>
              <a:gd name="connsiteY3" fmla="*/ 6887980 h 6891540"/>
              <a:gd name="connsiteX4" fmla="*/ 0 w 4702789"/>
              <a:gd name="connsiteY4" fmla="*/ 0 h 6891540"/>
              <a:gd name="connsiteX0" fmla="*/ 0 w 4702789"/>
              <a:gd name="connsiteY0" fmla="*/ 0 h 6861560"/>
              <a:gd name="connsiteX1" fmla="*/ 4702789 w 4702789"/>
              <a:gd name="connsiteY1" fmla="*/ 0 h 6861560"/>
              <a:gd name="connsiteX2" fmla="*/ 2492677 w 4702789"/>
              <a:gd name="connsiteY2" fmla="*/ 6861560 h 6861560"/>
              <a:gd name="connsiteX3" fmla="*/ 0 w 4702789"/>
              <a:gd name="connsiteY3" fmla="*/ 6858000 h 6861560"/>
              <a:gd name="connsiteX4" fmla="*/ 0 w 4702789"/>
              <a:gd name="connsiteY4" fmla="*/ 0 h 6861560"/>
              <a:gd name="connsiteX0" fmla="*/ 0 w 4702789"/>
              <a:gd name="connsiteY0" fmla="*/ 29980 h 6891540"/>
              <a:gd name="connsiteX1" fmla="*/ 4702789 w 4702789"/>
              <a:gd name="connsiteY1" fmla="*/ 0 h 6891540"/>
              <a:gd name="connsiteX2" fmla="*/ 2492677 w 4702789"/>
              <a:gd name="connsiteY2" fmla="*/ 6891540 h 6891540"/>
              <a:gd name="connsiteX3" fmla="*/ 0 w 4702789"/>
              <a:gd name="connsiteY3" fmla="*/ 6887980 h 6891540"/>
              <a:gd name="connsiteX4" fmla="*/ 0 w 4702789"/>
              <a:gd name="connsiteY4" fmla="*/ 29980 h 6891540"/>
              <a:gd name="connsiteX0" fmla="*/ 0 w 4702789"/>
              <a:gd name="connsiteY0" fmla="*/ 29980 h 7291747"/>
              <a:gd name="connsiteX1" fmla="*/ 4702789 w 4702789"/>
              <a:gd name="connsiteY1" fmla="*/ 0 h 7291747"/>
              <a:gd name="connsiteX2" fmla="*/ 4588708 w 4702789"/>
              <a:gd name="connsiteY2" fmla="*/ 7291747 h 7291747"/>
              <a:gd name="connsiteX3" fmla="*/ 0 w 4702789"/>
              <a:gd name="connsiteY3" fmla="*/ 6887980 h 7291747"/>
              <a:gd name="connsiteX4" fmla="*/ 0 w 4702789"/>
              <a:gd name="connsiteY4" fmla="*/ 29980 h 7291747"/>
              <a:gd name="connsiteX0" fmla="*/ 0 w 4600544"/>
              <a:gd name="connsiteY0" fmla="*/ 29980 h 7291747"/>
              <a:gd name="connsiteX1" fmla="*/ 4600544 w 4600544"/>
              <a:gd name="connsiteY1" fmla="*/ 0 h 7291747"/>
              <a:gd name="connsiteX2" fmla="*/ 4588708 w 4600544"/>
              <a:gd name="connsiteY2" fmla="*/ 7291747 h 7291747"/>
              <a:gd name="connsiteX3" fmla="*/ 0 w 4600544"/>
              <a:gd name="connsiteY3" fmla="*/ 6887980 h 7291747"/>
              <a:gd name="connsiteX4" fmla="*/ 0 w 4600544"/>
              <a:gd name="connsiteY4" fmla="*/ 29980 h 7291747"/>
              <a:gd name="connsiteX0" fmla="*/ 0 w 4606497"/>
              <a:gd name="connsiteY0" fmla="*/ 29980 h 7291747"/>
              <a:gd name="connsiteX1" fmla="*/ 4600544 w 4606497"/>
              <a:gd name="connsiteY1" fmla="*/ 0 h 7291747"/>
              <a:gd name="connsiteX2" fmla="*/ 4605748 w 4606497"/>
              <a:gd name="connsiteY2" fmla="*/ 7291747 h 7291747"/>
              <a:gd name="connsiteX3" fmla="*/ 0 w 4606497"/>
              <a:gd name="connsiteY3" fmla="*/ 6887980 h 7291747"/>
              <a:gd name="connsiteX4" fmla="*/ 0 w 4606497"/>
              <a:gd name="connsiteY4" fmla="*/ 29980 h 7291747"/>
              <a:gd name="connsiteX0" fmla="*/ 0 w 5032521"/>
              <a:gd name="connsiteY0" fmla="*/ 0 h 7325801"/>
              <a:gd name="connsiteX1" fmla="*/ 5026566 w 5032521"/>
              <a:gd name="connsiteY1" fmla="*/ 34054 h 7325801"/>
              <a:gd name="connsiteX2" fmla="*/ 5031770 w 5032521"/>
              <a:gd name="connsiteY2" fmla="*/ 7325801 h 7325801"/>
              <a:gd name="connsiteX3" fmla="*/ 426022 w 5032521"/>
              <a:gd name="connsiteY3" fmla="*/ 6922034 h 7325801"/>
              <a:gd name="connsiteX4" fmla="*/ 0 w 5032521"/>
              <a:gd name="connsiteY4" fmla="*/ 0 h 7325801"/>
              <a:gd name="connsiteX0" fmla="*/ 0 w 5032520"/>
              <a:gd name="connsiteY0" fmla="*/ 0 h 7338248"/>
              <a:gd name="connsiteX1" fmla="*/ 5026566 w 5032520"/>
              <a:gd name="connsiteY1" fmla="*/ 34054 h 7338248"/>
              <a:gd name="connsiteX2" fmla="*/ 5031770 w 5032520"/>
              <a:gd name="connsiteY2" fmla="*/ 7325801 h 7338248"/>
              <a:gd name="connsiteX3" fmla="*/ 1721132 w 5032520"/>
              <a:gd name="connsiteY3" fmla="*/ 7338248 h 7338248"/>
              <a:gd name="connsiteX4" fmla="*/ 0 w 5032520"/>
              <a:gd name="connsiteY4" fmla="*/ 0 h 7338248"/>
              <a:gd name="connsiteX0" fmla="*/ 0 w 4828029"/>
              <a:gd name="connsiteY0" fmla="*/ 13970 h 7304194"/>
              <a:gd name="connsiteX1" fmla="*/ 4822075 w 4828029"/>
              <a:gd name="connsiteY1" fmla="*/ 0 h 7304194"/>
              <a:gd name="connsiteX2" fmla="*/ 4827279 w 4828029"/>
              <a:gd name="connsiteY2" fmla="*/ 7291747 h 7304194"/>
              <a:gd name="connsiteX3" fmla="*/ 1516641 w 4828029"/>
              <a:gd name="connsiteY3" fmla="*/ 7304194 h 7304194"/>
              <a:gd name="connsiteX4" fmla="*/ 0 w 4828029"/>
              <a:gd name="connsiteY4" fmla="*/ 13970 h 7304194"/>
              <a:gd name="connsiteX0" fmla="*/ 0 w 4810988"/>
              <a:gd name="connsiteY0" fmla="*/ 13970 h 7304194"/>
              <a:gd name="connsiteX1" fmla="*/ 4805034 w 4810988"/>
              <a:gd name="connsiteY1" fmla="*/ 0 h 7304194"/>
              <a:gd name="connsiteX2" fmla="*/ 4810238 w 4810988"/>
              <a:gd name="connsiteY2" fmla="*/ 7291747 h 7304194"/>
              <a:gd name="connsiteX3" fmla="*/ 1499600 w 4810988"/>
              <a:gd name="connsiteY3" fmla="*/ 7304194 h 7304194"/>
              <a:gd name="connsiteX4" fmla="*/ 0 w 4810988"/>
              <a:gd name="connsiteY4" fmla="*/ 13970 h 7304194"/>
              <a:gd name="connsiteX0" fmla="*/ 0 w 4776905"/>
              <a:gd name="connsiteY0" fmla="*/ 0 h 7306232"/>
              <a:gd name="connsiteX1" fmla="*/ 4770951 w 4776905"/>
              <a:gd name="connsiteY1" fmla="*/ 2038 h 7306232"/>
              <a:gd name="connsiteX2" fmla="*/ 4776155 w 4776905"/>
              <a:gd name="connsiteY2" fmla="*/ 7293785 h 7306232"/>
              <a:gd name="connsiteX3" fmla="*/ 1465517 w 4776905"/>
              <a:gd name="connsiteY3" fmla="*/ 7306232 h 7306232"/>
              <a:gd name="connsiteX4" fmla="*/ 0 w 4776905"/>
              <a:gd name="connsiteY4" fmla="*/ 0 h 7306232"/>
              <a:gd name="connsiteX0" fmla="*/ 0 w 4776905"/>
              <a:gd name="connsiteY0" fmla="*/ 30052 h 7336284"/>
              <a:gd name="connsiteX1" fmla="*/ 4770952 w 4776905"/>
              <a:gd name="connsiteY1" fmla="*/ 0 h 7336284"/>
              <a:gd name="connsiteX2" fmla="*/ 4776155 w 4776905"/>
              <a:gd name="connsiteY2" fmla="*/ 7323837 h 7336284"/>
              <a:gd name="connsiteX3" fmla="*/ 1465517 w 4776905"/>
              <a:gd name="connsiteY3" fmla="*/ 7336284 h 7336284"/>
              <a:gd name="connsiteX4" fmla="*/ 0 w 4776905"/>
              <a:gd name="connsiteY4" fmla="*/ 30052 h 7336284"/>
              <a:gd name="connsiteX0" fmla="*/ 0 w 4755818"/>
              <a:gd name="connsiteY0" fmla="*/ 0 h 7338322"/>
              <a:gd name="connsiteX1" fmla="*/ 4749865 w 4755818"/>
              <a:gd name="connsiteY1" fmla="*/ 2038 h 7338322"/>
              <a:gd name="connsiteX2" fmla="*/ 4755068 w 4755818"/>
              <a:gd name="connsiteY2" fmla="*/ 7325875 h 7338322"/>
              <a:gd name="connsiteX3" fmla="*/ 1444430 w 4755818"/>
              <a:gd name="connsiteY3" fmla="*/ 7338322 h 7338322"/>
              <a:gd name="connsiteX4" fmla="*/ 0 w 4755818"/>
              <a:gd name="connsiteY4" fmla="*/ 0 h 7338322"/>
              <a:gd name="connsiteX0" fmla="*/ 0 w 3975594"/>
              <a:gd name="connsiteY0" fmla="*/ 0 h 7354367"/>
              <a:gd name="connsiteX1" fmla="*/ 3969641 w 3975594"/>
              <a:gd name="connsiteY1" fmla="*/ 18083 h 7354367"/>
              <a:gd name="connsiteX2" fmla="*/ 3974844 w 3975594"/>
              <a:gd name="connsiteY2" fmla="*/ 7341920 h 7354367"/>
              <a:gd name="connsiteX3" fmla="*/ 664206 w 3975594"/>
              <a:gd name="connsiteY3" fmla="*/ 7354367 h 7354367"/>
              <a:gd name="connsiteX4" fmla="*/ 0 w 3975594"/>
              <a:gd name="connsiteY4" fmla="*/ 0 h 7354367"/>
              <a:gd name="connsiteX0" fmla="*/ 0 w 3975594"/>
              <a:gd name="connsiteY0" fmla="*/ 0 h 7370412"/>
              <a:gd name="connsiteX1" fmla="*/ 3969641 w 3975594"/>
              <a:gd name="connsiteY1" fmla="*/ 18083 h 7370412"/>
              <a:gd name="connsiteX2" fmla="*/ 3974844 w 3975594"/>
              <a:gd name="connsiteY2" fmla="*/ 7341920 h 7370412"/>
              <a:gd name="connsiteX3" fmla="*/ 1043775 w 3975594"/>
              <a:gd name="connsiteY3" fmla="*/ 7370412 h 7370412"/>
              <a:gd name="connsiteX4" fmla="*/ 0 w 3975594"/>
              <a:gd name="connsiteY4" fmla="*/ 0 h 7370412"/>
              <a:gd name="connsiteX0" fmla="*/ 0 w 3933420"/>
              <a:gd name="connsiteY0" fmla="*/ 14006 h 7352329"/>
              <a:gd name="connsiteX1" fmla="*/ 3927467 w 3933420"/>
              <a:gd name="connsiteY1" fmla="*/ 0 h 7352329"/>
              <a:gd name="connsiteX2" fmla="*/ 3932670 w 3933420"/>
              <a:gd name="connsiteY2" fmla="*/ 7323837 h 7352329"/>
              <a:gd name="connsiteX3" fmla="*/ 1001601 w 3933420"/>
              <a:gd name="connsiteY3" fmla="*/ 7352329 h 7352329"/>
              <a:gd name="connsiteX4" fmla="*/ 0 w 3933420"/>
              <a:gd name="connsiteY4" fmla="*/ 14006 h 7352329"/>
              <a:gd name="connsiteX0" fmla="*/ 0 w 3927467"/>
              <a:gd name="connsiteY0" fmla="*/ 14006 h 7355928"/>
              <a:gd name="connsiteX1" fmla="*/ 3927467 w 3927467"/>
              <a:gd name="connsiteY1" fmla="*/ 0 h 7355928"/>
              <a:gd name="connsiteX2" fmla="*/ 3911583 w 3927467"/>
              <a:gd name="connsiteY2" fmla="*/ 7355928 h 7355928"/>
              <a:gd name="connsiteX3" fmla="*/ 1001601 w 3927467"/>
              <a:gd name="connsiteY3" fmla="*/ 7352329 h 7355928"/>
              <a:gd name="connsiteX4" fmla="*/ 0 w 3927467"/>
              <a:gd name="connsiteY4" fmla="*/ 14006 h 7355928"/>
              <a:gd name="connsiteX0" fmla="*/ 0 w 4243775"/>
              <a:gd name="connsiteY0" fmla="*/ 14006 h 7355928"/>
              <a:gd name="connsiteX1" fmla="*/ 4243775 w 4243775"/>
              <a:gd name="connsiteY1" fmla="*/ 0 h 7355928"/>
              <a:gd name="connsiteX2" fmla="*/ 4227891 w 4243775"/>
              <a:gd name="connsiteY2" fmla="*/ 7355928 h 7355928"/>
              <a:gd name="connsiteX3" fmla="*/ 1317909 w 4243775"/>
              <a:gd name="connsiteY3" fmla="*/ 7352329 h 7355928"/>
              <a:gd name="connsiteX4" fmla="*/ 0 w 4243775"/>
              <a:gd name="connsiteY4" fmla="*/ 14006 h 7355928"/>
              <a:gd name="connsiteX0" fmla="*/ 0 w 4228208"/>
              <a:gd name="connsiteY0" fmla="*/ 14006 h 7355928"/>
              <a:gd name="connsiteX1" fmla="*/ 4201601 w 4228208"/>
              <a:gd name="connsiteY1" fmla="*/ 0 h 7355928"/>
              <a:gd name="connsiteX2" fmla="*/ 4227891 w 4228208"/>
              <a:gd name="connsiteY2" fmla="*/ 7355928 h 7355928"/>
              <a:gd name="connsiteX3" fmla="*/ 1317909 w 4228208"/>
              <a:gd name="connsiteY3" fmla="*/ 7352329 h 7355928"/>
              <a:gd name="connsiteX4" fmla="*/ 0 w 4228208"/>
              <a:gd name="connsiteY4" fmla="*/ 14006 h 7355928"/>
              <a:gd name="connsiteX0" fmla="*/ 0 w 4201601"/>
              <a:gd name="connsiteY0" fmla="*/ 14006 h 7355928"/>
              <a:gd name="connsiteX1" fmla="*/ 4201601 w 4201601"/>
              <a:gd name="connsiteY1" fmla="*/ 0 h 7355928"/>
              <a:gd name="connsiteX2" fmla="*/ 4185718 w 4201601"/>
              <a:gd name="connsiteY2" fmla="*/ 7355928 h 7355928"/>
              <a:gd name="connsiteX3" fmla="*/ 1317909 w 4201601"/>
              <a:gd name="connsiteY3" fmla="*/ 7352329 h 7355928"/>
              <a:gd name="connsiteX4" fmla="*/ 0 w 4201601"/>
              <a:gd name="connsiteY4" fmla="*/ 14006 h 7355928"/>
              <a:gd name="connsiteX0" fmla="*/ 0 w 4207556"/>
              <a:gd name="connsiteY0" fmla="*/ 14006 h 7371973"/>
              <a:gd name="connsiteX1" fmla="*/ 4201601 w 4207556"/>
              <a:gd name="connsiteY1" fmla="*/ 0 h 7371973"/>
              <a:gd name="connsiteX2" fmla="*/ 4206806 w 4207556"/>
              <a:gd name="connsiteY2" fmla="*/ 7371973 h 7371973"/>
              <a:gd name="connsiteX3" fmla="*/ 1317909 w 4207556"/>
              <a:gd name="connsiteY3" fmla="*/ 7352329 h 7371973"/>
              <a:gd name="connsiteX4" fmla="*/ 0 w 4207556"/>
              <a:gd name="connsiteY4" fmla="*/ 14006 h 7371973"/>
              <a:gd name="connsiteX0" fmla="*/ 0 w 4228210"/>
              <a:gd name="connsiteY0" fmla="*/ 14006 h 7388018"/>
              <a:gd name="connsiteX1" fmla="*/ 4201601 w 4228210"/>
              <a:gd name="connsiteY1" fmla="*/ 0 h 7388018"/>
              <a:gd name="connsiteX2" fmla="*/ 4227893 w 4228210"/>
              <a:gd name="connsiteY2" fmla="*/ 7388018 h 7388018"/>
              <a:gd name="connsiteX3" fmla="*/ 1317909 w 4228210"/>
              <a:gd name="connsiteY3" fmla="*/ 7352329 h 7388018"/>
              <a:gd name="connsiteX4" fmla="*/ 0 w 4228210"/>
              <a:gd name="connsiteY4" fmla="*/ 14006 h 7388018"/>
              <a:gd name="connsiteX0" fmla="*/ 0 w 4249182"/>
              <a:gd name="connsiteY0" fmla="*/ 14006 h 7352329"/>
              <a:gd name="connsiteX1" fmla="*/ 4201601 w 4249182"/>
              <a:gd name="connsiteY1" fmla="*/ 0 h 7352329"/>
              <a:gd name="connsiteX2" fmla="*/ 4248980 w 4249182"/>
              <a:gd name="connsiteY2" fmla="*/ 7339883 h 7352329"/>
              <a:gd name="connsiteX3" fmla="*/ 1317909 w 4249182"/>
              <a:gd name="connsiteY3" fmla="*/ 7352329 h 7352329"/>
              <a:gd name="connsiteX4" fmla="*/ 0 w 4249182"/>
              <a:gd name="connsiteY4" fmla="*/ 14006 h 7352329"/>
              <a:gd name="connsiteX0" fmla="*/ 0 w 4249729"/>
              <a:gd name="connsiteY0" fmla="*/ 14006 h 7352329"/>
              <a:gd name="connsiteX1" fmla="*/ 4243775 w 4249729"/>
              <a:gd name="connsiteY1" fmla="*/ 0 h 7352329"/>
              <a:gd name="connsiteX2" fmla="*/ 4248980 w 4249729"/>
              <a:gd name="connsiteY2" fmla="*/ 7339883 h 7352329"/>
              <a:gd name="connsiteX3" fmla="*/ 1317909 w 4249729"/>
              <a:gd name="connsiteY3" fmla="*/ 7352329 h 7352329"/>
              <a:gd name="connsiteX4" fmla="*/ 0 w 4249729"/>
              <a:gd name="connsiteY4" fmla="*/ 14006 h 7352329"/>
              <a:gd name="connsiteX0" fmla="*/ 0 w 4243774"/>
              <a:gd name="connsiteY0" fmla="*/ 14006 h 7355929"/>
              <a:gd name="connsiteX1" fmla="*/ 4243775 w 4243774"/>
              <a:gd name="connsiteY1" fmla="*/ 0 h 7355929"/>
              <a:gd name="connsiteX2" fmla="*/ 4227894 w 4243774"/>
              <a:gd name="connsiteY2" fmla="*/ 7355929 h 7355929"/>
              <a:gd name="connsiteX3" fmla="*/ 1317909 w 4243774"/>
              <a:gd name="connsiteY3" fmla="*/ 7352329 h 7355929"/>
              <a:gd name="connsiteX4" fmla="*/ 0 w 4243774"/>
              <a:gd name="connsiteY4" fmla="*/ 14006 h 7355929"/>
              <a:gd name="connsiteX0" fmla="*/ 0 w 4243775"/>
              <a:gd name="connsiteY0" fmla="*/ 14006 h 7380397"/>
              <a:gd name="connsiteX1" fmla="*/ 4243775 w 4243775"/>
              <a:gd name="connsiteY1" fmla="*/ 0 h 7380397"/>
              <a:gd name="connsiteX2" fmla="*/ 4211816 w 4243775"/>
              <a:gd name="connsiteY2" fmla="*/ 7380397 h 7380397"/>
              <a:gd name="connsiteX3" fmla="*/ 1317909 w 4243775"/>
              <a:gd name="connsiteY3" fmla="*/ 7352329 h 7380397"/>
              <a:gd name="connsiteX4" fmla="*/ 0 w 4243775"/>
              <a:gd name="connsiteY4" fmla="*/ 14006 h 7380397"/>
              <a:gd name="connsiteX0" fmla="*/ 0 w 4243775"/>
              <a:gd name="connsiteY0" fmla="*/ 14006 h 7380397"/>
              <a:gd name="connsiteX1" fmla="*/ 4243775 w 4243775"/>
              <a:gd name="connsiteY1" fmla="*/ 0 h 7380397"/>
              <a:gd name="connsiteX2" fmla="*/ 4211816 w 4243775"/>
              <a:gd name="connsiteY2" fmla="*/ 7380397 h 7380397"/>
              <a:gd name="connsiteX3" fmla="*/ 25490 w 4243775"/>
              <a:gd name="connsiteY3" fmla="*/ 7352329 h 7380397"/>
              <a:gd name="connsiteX4" fmla="*/ 0 w 4243775"/>
              <a:gd name="connsiteY4" fmla="*/ 14006 h 7380397"/>
              <a:gd name="connsiteX0" fmla="*/ 0 w 4243775"/>
              <a:gd name="connsiteY0" fmla="*/ 14006 h 7368130"/>
              <a:gd name="connsiteX1" fmla="*/ 4243775 w 4243775"/>
              <a:gd name="connsiteY1" fmla="*/ 0 h 7368130"/>
              <a:gd name="connsiteX2" fmla="*/ 3165572 w 4243775"/>
              <a:gd name="connsiteY2" fmla="*/ 7368130 h 7368130"/>
              <a:gd name="connsiteX3" fmla="*/ 25490 w 4243775"/>
              <a:gd name="connsiteY3" fmla="*/ 7352329 h 7368130"/>
              <a:gd name="connsiteX4" fmla="*/ 0 w 4243775"/>
              <a:gd name="connsiteY4" fmla="*/ 14006 h 7368130"/>
              <a:gd name="connsiteX0" fmla="*/ 0 w 4243775"/>
              <a:gd name="connsiteY0" fmla="*/ 14006 h 7368130"/>
              <a:gd name="connsiteX1" fmla="*/ 4243775 w 4243775"/>
              <a:gd name="connsiteY1" fmla="*/ 0 h 7368130"/>
              <a:gd name="connsiteX2" fmla="*/ 3165572 w 4243775"/>
              <a:gd name="connsiteY2" fmla="*/ 7368130 h 7368130"/>
              <a:gd name="connsiteX3" fmla="*/ 25490 w 4243775"/>
              <a:gd name="connsiteY3" fmla="*/ 7352329 h 7368130"/>
              <a:gd name="connsiteX4" fmla="*/ 0 w 4243775"/>
              <a:gd name="connsiteY4" fmla="*/ 14006 h 7368130"/>
              <a:gd name="connsiteX0" fmla="*/ 0 w 4243775"/>
              <a:gd name="connsiteY0" fmla="*/ 14006 h 7368130"/>
              <a:gd name="connsiteX1" fmla="*/ 4243775 w 4243775"/>
              <a:gd name="connsiteY1" fmla="*/ 0 h 7368130"/>
              <a:gd name="connsiteX2" fmla="*/ 3165572 w 4243775"/>
              <a:gd name="connsiteY2" fmla="*/ 7368130 h 7368130"/>
              <a:gd name="connsiteX3" fmla="*/ 25490 w 4243775"/>
              <a:gd name="connsiteY3" fmla="*/ 7352329 h 7368130"/>
              <a:gd name="connsiteX4" fmla="*/ 0 w 4243775"/>
              <a:gd name="connsiteY4" fmla="*/ 14006 h 7368130"/>
              <a:gd name="connsiteX0" fmla="*/ 0 w 4274547"/>
              <a:gd name="connsiteY0" fmla="*/ 14006 h 7368130"/>
              <a:gd name="connsiteX1" fmla="*/ 4274547 w 4274547"/>
              <a:gd name="connsiteY1" fmla="*/ 0 h 7368130"/>
              <a:gd name="connsiteX2" fmla="*/ 3165572 w 4274547"/>
              <a:gd name="connsiteY2" fmla="*/ 7368130 h 7368130"/>
              <a:gd name="connsiteX3" fmla="*/ 25490 w 4274547"/>
              <a:gd name="connsiteY3" fmla="*/ 7352329 h 7368130"/>
              <a:gd name="connsiteX4" fmla="*/ 0 w 4274547"/>
              <a:gd name="connsiteY4" fmla="*/ 14006 h 7368130"/>
              <a:gd name="connsiteX0" fmla="*/ 0 w 4274547"/>
              <a:gd name="connsiteY0" fmla="*/ 14006 h 7368130"/>
              <a:gd name="connsiteX1" fmla="*/ 4274547 w 4274547"/>
              <a:gd name="connsiteY1" fmla="*/ 0 h 7368130"/>
              <a:gd name="connsiteX2" fmla="*/ 3165572 w 4274547"/>
              <a:gd name="connsiteY2" fmla="*/ 7368130 h 7368130"/>
              <a:gd name="connsiteX3" fmla="*/ 25490 w 4274547"/>
              <a:gd name="connsiteY3" fmla="*/ 7352329 h 7368130"/>
              <a:gd name="connsiteX4" fmla="*/ 0 w 4274547"/>
              <a:gd name="connsiteY4" fmla="*/ 14006 h 7368130"/>
              <a:gd name="connsiteX0" fmla="*/ 0 w 4536108"/>
              <a:gd name="connsiteY0" fmla="*/ 14006 h 7368130"/>
              <a:gd name="connsiteX1" fmla="*/ 4536108 w 4536108"/>
              <a:gd name="connsiteY1" fmla="*/ 0 h 7368130"/>
              <a:gd name="connsiteX2" fmla="*/ 3165572 w 4536108"/>
              <a:gd name="connsiteY2" fmla="*/ 7368130 h 7368130"/>
              <a:gd name="connsiteX3" fmla="*/ 25490 w 4536108"/>
              <a:gd name="connsiteY3" fmla="*/ 7352329 h 7368130"/>
              <a:gd name="connsiteX4" fmla="*/ 0 w 4536108"/>
              <a:gd name="connsiteY4" fmla="*/ 14006 h 7368130"/>
              <a:gd name="connsiteX0" fmla="*/ 0 w 4536108"/>
              <a:gd name="connsiteY0" fmla="*/ 14006 h 7368130"/>
              <a:gd name="connsiteX1" fmla="*/ 4536108 w 4536108"/>
              <a:gd name="connsiteY1" fmla="*/ 0 h 7368130"/>
              <a:gd name="connsiteX2" fmla="*/ 3165572 w 4536108"/>
              <a:gd name="connsiteY2" fmla="*/ 7368130 h 7368130"/>
              <a:gd name="connsiteX3" fmla="*/ 25490 w 4536108"/>
              <a:gd name="connsiteY3" fmla="*/ 7352329 h 7368130"/>
              <a:gd name="connsiteX4" fmla="*/ 0 w 4536108"/>
              <a:gd name="connsiteY4" fmla="*/ 14006 h 736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6108" h="7368130">
                <a:moveTo>
                  <a:pt x="0" y="14006"/>
                </a:moveTo>
                <a:lnTo>
                  <a:pt x="4536108" y="0"/>
                </a:lnTo>
                <a:cubicBezTo>
                  <a:pt x="4070584" y="2356978"/>
                  <a:pt x="3554166" y="4937548"/>
                  <a:pt x="3165572" y="7368130"/>
                </a:cubicBezTo>
                <a:lnTo>
                  <a:pt x="25490" y="7352329"/>
                </a:lnTo>
                <a:cubicBezTo>
                  <a:pt x="16993" y="4906221"/>
                  <a:pt x="8497" y="2460114"/>
                  <a:pt x="0" y="14006"/>
                </a:cubicBezTo>
                <a:close/>
              </a:path>
            </a:pathLst>
          </a:custGeom>
          <a:solidFill>
            <a:srgbClr val="C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bg1"/>
                </a:solidFill>
              </a:rPr>
              <a:t>.</a:t>
            </a:r>
            <a:endParaRPr lang="hr-HR" dirty="0"/>
          </a:p>
        </p:txBody>
      </p:sp>
      <p:pic>
        <p:nvPicPr>
          <p:cNvPr id="35" name="Slika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7" y="85573"/>
            <a:ext cx="2048146" cy="1638517"/>
          </a:xfrm>
          <a:prstGeom prst="rect">
            <a:avLst/>
          </a:prstGeom>
        </p:spPr>
      </p:pic>
      <p:sp>
        <p:nvSpPr>
          <p:cNvPr id="36" name="TekstniOkvir 35"/>
          <p:cNvSpPr txBox="1"/>
          <p:nvPr/>
        </p:nvSpPr>
        <p:spPr>
          <a:xfrm>
            <a:off x="7522438" y="2261401"/>
            <a:ext cx="49122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5400" b="1" dirty="0" smtClean="0">
                <a:solidFill>
                  <a:schemeClr val="bg1"/>
                </a:solidFill>
              </a:rPr>
              <a:t>INDUSTRIJSKA</a:t>
            </a:r>
          </a:p>
          <a:p>
            <a:pPr algn="ctr"/>
            <a:r>
              <a:rPr lang="hr-HR" sz="5400" b="1" dirty="0" smtClean="0">
                <a:solidFill>
                  <a:schemeClr val="bg1"/>
                </a:solidFill>
              </a:rPr>
              <a:t>KOLESA</a:t>
            </a:r>
            <a:endParaRPr lang="hr-HR" sz="5400" b="1" dirty="0">
              <a:solidFill>
                <a:schemeClr val="bg1"/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7" y="5485409"/>
            <a:ext cx="1372591" cy="137259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02" y="5620333"/>
            <a:ext cx="1244886" cy="124488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45" y="5938469"/>
            <a:ext cx="926750" cy="92675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167" y="5467194"/>
            <a:ext cx="1355742" cy="135574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76" y="5569531"/>
            <a:ext cx="1308738" cy="130873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884" y="5949459"/>
            <a:ext cx="915760" cy="91576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086" y="5524553"/>
            <a:ext cx="1372591" cy="1372591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72" y="5657675"/>
            <a:ext cx="1271396" cy="1271396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191" y="5908129"/>
            <a:ext cx="987430" cy="987430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079" y="3781778"/>
            <a:ext cx="1696569" cy="1696569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310" y="4046685"/>
            <a:ext cx="1406875" cy="1406875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967" y="4544095"/>
            <a:ext cx="989320" cy="989320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13" y="3507415"/>
            <a:ext cx="1738776" cy="1738776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465" y="3933785"/>
            <a:ext cx="1392556" cy="1392556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34" y="4485649"/>
            <a:ext cx="890361" cy="890361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021" y="374987"/>
            <a:ext cx="3810000" cy="695325"/>
          </a:xfrm>
          <a:prstGeom prst="rect">
            <a:avLst/>
          </a:prstGeom>
        </p:spPr>
      </p:pic>
      <p:sp>
        <p:nvSpPr>
          <p:cNvPr id="25" name="TekstniOkvir 24"/>
          <p:cNvSpPr txBox="1"/>
          <p:nvPr/>
        </p:nvSpPr>
        <p:spPr>
          <a:xfrm>
            <a:off x="304556" y="1938235"/>
            <a:ext cx="4487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Tellure</a:t>
            </a:r>
            <a:r>
              <a:rPr lang="hr-HR" dirty="0" smtClean="0"/>
              <a:t> </a:t>
            </a:r>
            <a:r>
              <a:rPr lang="hr-HR" dirty="0" err="1" smtClean="0"/>
              <a:t>Rôta</a:t>
            </a:r>
            <a:r>
              <a:rPr lang="hr-HR" dirty="0" smtClean="0"/>
              <a:t> </a:t>
            </a:r>
            <a:r>
              <a:rPr lang="hr-HR" dirty="0"/>
              <a:t>je </a:t>
            </a:r>
            <a:r>
              <a:rPr lang="hr-HR" dirty="0" err="1"/>
              <a:t>proizvajalec</a:t>
            </a:r>
            <a:r>
              <a:rPr lang="hr-HR" dirty="0"/>
              <a:t> industrijskih </a:t>
            </a:r>
            <a:r>
              <a:rPr lang="hr-HR" dirty="0" err="1"/>
              <a:t>koles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zagotavlja</a:t>
            </a:r>
            <a:r>
              <a:rPr lang="hr-HR" dirty="0"/>
              <a:t> visoko </a:t>
            </a:r>
            <a:r>
              <a:rPr lang="hr-HR" dirty="0" err="1"/>
              <a:t>kakovostne</a:t>
            </a:r>
            <a:r>
              <a:rPr lang="hr-HR" dirty="0"/>
              <a:t> </a:t>
            </a:r>
            <a:r>
              <a:rPr lang="hr-HR" dirty="0" err="1"/>
              <a:t>izdelke</a:t>
            </a:r>
            <a:r>
              <a:rPr lang="hr-HR" dirty="0"/>
              <a:t>, </a:t>
            </a:r>
            <a:r>
              <a:rPr lang="hr-HR" dirty="0" err="1"/>
              <a:t>izdelane</a:t>
            </a:r>
            <a:r>
              <a:rPr lang="hr-HR" dirty="0"/>
              <a:t> v Italiji, za </a:t>
            </a:r>
            <a:r>
              <a:rPr lang="hr-HR" dirty="0" err="1"/>
              <a:t>izdelavo</a:t>
            </a:r>
            <a:r>
              <a:rPr lang="hr-HR" dirty="0"/>
              <a:t> </a:t>
            </a:r>
            <a:r>
              <a:rPr lang="hr-HR" dirty="0" err="1"/>
              <a:t>katerih</a:t>
            </a:r>
            <a:r>
              <a:rPr lang="hr-HR" dirty="0"/>
              <a:t> uporablja </a:t>
            </a:r>
            <a:r>
              <a:rPr lang="hr-HR" dirty="0" err="1"/>
              <a:t>najnovejše</a:t>
            </a:r>
            <a:r>
              <a:rPr lang="hr-HR" dirty="0"/>
              <a:t> tehnologije na trgu. </a:t>
            </a:r>
          </a:p>
        </p:txBody>
      </p:sp>
      <p:sp>
        <p:nvSpPr>
          <p:cNvPr id="33" name="TekstniOkvir 32"/>
          <p:cNvSpPr txBox="1"/>
          <p:nvPr/>
        </p:nvSpPr>
        <p:spPr>
          <a:xfrm>
            <a:off x="5048065" y="1450899"/>
            <a:ext cx="25836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Nudimo: </a:t>
            </a:r>
          </a:p>
          <a:p>
            <a:endParaRPr lang="hr-HR" dirty="0"/>
          </a:p>
          <a:p>
            <a:pPr marL="285750" indent="-285750">
              <a:buFontTx/>
              <a:buChar char="-"/>
            </a:pPr>
            <a:r>
              <a:rPr lang="hr-HR" dirty="0" smtClean="0"/>
              <a:t>Polipropilen</a:t>
            </a:r>
          </a:p>
          <a:p>
            <a:pPr marL="285750" indent="-285750">
              <a:buFontTx/>
              <a:buChar char="-"/>
            </a:pPr>
            <a:r>
              <a:rPr lang="hr-HR" dirty="0" err="1" smtClean="0"/>
              <a:t>Poliamid</a:t>
            </a:r>
            <a:endParaRPr lang="hr-HR" dirty="0" smtClean="0"/>
          </a:p>
          <a:p>
            <a:pPr marL="285750" indent="-285750">
              <a:buFontTx/>
              <a:buChar char="-"/>
            </a:pPr>
            <a:r>
              <a:rPr lang="hr-HR" dirty="0" smtClean="0"/>
              <a:t>Poliuretan</a:t>
            </a:r>
          </a:p>
          <a:p>
            <a:pPr marL="285750" indent="-285750">
              <a:buFontTx/>
              <a:buChar char="-"/>
            </a:pPr>
            <a:r>
              <a:rPr lang="hr-HR" dirty="0" smtClean="0"/>
              <a:t>Kolesa za visoke temperature</a:t>
            </a:r>
          </a:p>
          <a:p>
            <a:pPr marL="285750" indent="-285750">
              <a:buFontTx/>
              <a:buChar char="-"/>
            </a:pPr>
            <a:r>
              <a:rPr lang="hr-HR" dirty="0" smtClean="0"/>
              <a:t>Gumena kolesa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0289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" t="-1538" r="50531" b="1538"/>
          <a:stretch/>
        </p:blipFill>
        <p:spPr>
          <a:xfrm>
            <a:off x="7867" y="-126586"/>
            <a:ext cx="4344881" cy="6983125"/>
          </a:xfrm>
          <a:prstGeom prst="rect">
            <a:avLst/>
          </a:prstGeom>
        </p:spPr>
      </p:pic>
      <p:pic>
        <p:nvPicPr>
          <p:cNvPr id="25" name="Slika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37"/>
          <a:stretch/>
        </p:blipFill>
        <p:spPr>
          <a:xfrm>
            <a:off x="4965035" y="4881109"/>
            <a:ext cx="879683" cy="643785"/>
          </a:xfrm>
          <a:prstGeom prst="rect">
            <a:avLst/>
          </a:prstGeom>
        </p:spPr>
      </p:pic>
      <p:sp>
        <p:nvSpPr>
          <p:cNvPr id="16" name="Pravokutnik 5"/>
          <p:cNvSpPr/>
          <p:nvPr/>
        </p:nvSpPr>
        <p:spPr>
          <a:xfrm rot="734068">
            <a:off x="589465" y="-279577"/>
            <a:ext cx="4553383" cy="6903760"/>
          </a:xfrm>
          <a:custGeom>
            <a:avLst/>
            <a:gdLst>
              <a:gd name="connsiteX0" fmla="*/ 0 w 8465577"/>
              <a:gd name="connsiteY0" fmla="*/ 0 h 1922363"/>
              <a:gd name="connsiteX1" fmla="*/ 8465577 w 8465577"/>
              <a:gd name="connsiteY1" fmla="*/ 0 h 1922363"/>
              <a:gd name="connsiteX2" fmla="*/ 8465577 w 8465577"/>
              <a:gd name="connsiteY2" fmla="*/ 1922363 h 1922363"/>
              <a:gd name="connsiteX3" fmla="*/ 0 w 8465577"/>
              <a:gd name="connsiteY3" fmla="*/ 1922363 h 1922363"/>
              <a:gd name="connsiteX4" fmla="*/ 0 w 8465577"/>
              <a:gd name="connsiteY4" fmla="*/ 0 h 1922363"/>
              <a:gd name="connsiteX0" fmla="*/ 0 w 8465577"/>
              <a:gd name="connsiteY0" fmla="*/ 0 h 1922363"/>
              <a:gd name="connsiteX1" fmla="*/ 8465577 w 8465577"/>
              <a:gd name="connsiteY1" fmla="*/ 0 h 1922363"/>
              <a:gd name="connsiteX2" fmla="*/ 8465577 w 8465577"/>
              <a:gd name="connsiteY2" fmla="*/ 1922363 h 1922363"/>
              <a:gd name="connsiteX3" fmla="*/ 0 w 8465577"/>
              <a:gd name="connsiteY3" fmla="*/ 1922363 h 1922363"/>
              <a:gd name="connsiteX4" fmla="*/ 0 w 8465577"/>
              <a:gd name="connsiteY4" fmla="*/ 0 h 1922363"/>
              <a:gd name="connsiteX0" fmla="*/ 0 w 8465577"/>
              <a:gd name="connsiteY0" fmla="*/ 1612607 h 3534970"/>
              <a:gd name="connsiteX1" fmla="*/ 6649074 w 8465577"/>
              <a:gd name="connsiteY1" fmla="*/ 0 h 3534970"/>
              <a:gd name="connsiteX2" fmla="*/ 8465577 w 8465577"/>
              <a:gd name="connsiteY2" fmla="*/ 3534970 h 3534970"/>
              <a:gd name="connsiteX3" fmla="*/ 0 w 8465577"/>
              <a:gd name="connsiteY3" fmla="*/ 3534970 h 3534970"/>
              <a:gd name="connsiteX4" fmla="*/ 0 w 8465577"/>
              <a:gd name="connsiteY4" fmla="*/ 1612607 h 3534970"/>
              <a:gd name="connsiteX0" fmla="*/ 0 w 8223985"/>
              <a:gd name="connsiteY0" fmla="*/ 1612607 h 3534970"/>
              <a:gd name="connsiteX1" fmla="*/ 6649074 w 8223985"/>
              <a:gd name="connsiteY1" fmla="*/ 0 h 3534970"/>
              <a:gd name="connsiteX2" fmla="*/ 8223985 w 8223985"/>
              <a:gd name="connsiteY2" fmla="*/ 2805037 h 3534970"/>
              <a:gd name="connsiteX3" fmla="*/ 0 w 8223985"/>
              <a:gd name="connsiteY3" fmla="*/ 3534970 h 3534970"/>
              <a:gd name="connsiteX4" fmla="*/ 0 w 8223985"/>
              <a:gd name="connsiteY4" fmla="*/ 1612607 h 3534970"/>
              <a:gd name="connsiteX0" fmla="*/ 0 w 8223985"/>
              <a:gd name="connsiteY0" fmla="*/ 1612607 h 4136294"/>
              <a:gd name="connsiteX1" fmla="*/ 6649074 w 8223985"/>
              <a:gd name="connsiteY1" fmla="*/ 0 h 4136294"/>
              <a:gd name="connsiteX2" fmla="*/ 8223985 w 8223985"/>
              <a:gd name="connsiteY2" fmla="*/ 2805037 h 4136294"/>
              <a:gd name="connsiteX3" fmla="*/ 1166603 w 8223985"/>
              <a:gd name="connsiteY3" fmla="*/ 4136294 h 4136294"/>
              <a:gd name="connsiteX4" fmla="*/ 0 w 8223985"/>
              <a:gd name="connsiteY4" fmla="*/ 1612607 h 4136294"/>
              <a:gd name="connsiteX0" fmla="*/ 0 w 8726558"/>
              <a:gd name="connsiteY0" fmla="*/ 1187591 h 4136294"/>
              <a:gd name="connsiteX1" fmla="*/ 7151647 w 8726558"/>
              <a:gd name="connsiteY1" fmla="*/ 0 h 4136294"/>
              <a:gd name="connsiteX2" fmla="*/ 8726558 w 8726558"/>
              <a:gd name="connsiteY2" fmla="*/ 2805037 h 4136294"/>
              <a:gd name="connsiteX3" fmla="*/ 1669176 w 8726558"/>
              <a:gd name="connsiteY3" fmla="*/ 4136294 h 4136294"/>
              <a:gd name="connsiteX4" fmla="*/ 0 w 8726558"/>
              <a:gd name="connsiteY4" fmla="*/ 1187591 h 4136294"/>
              <a:gd name="connsiteX0" fmla="*/ 0 w 8726558"/>
              <a:gd name="connsiteY0" fmla="*/ 1187591 h 4471635"/>
              <a:gd name="connsiteX1" fmla="*/ 7151647 w 8726558"/>
              <a:gd name="connsiteY1" fmla="*/ 0 h 4471635"/>
              <a:gd name="connsiteX2" fmla="*/ 8726558 w 8726558"/>
              <a:gd name="connsiteY2" fmla="*/ 2805037 h 4471635"/>
              <a:gd name="connsiteX3" fmla="*/ 1819185 w 8726558"/>
              <a:gd name="connsiteY3" fmla="*/ 4471635 h 4471635"/>
              <a:gd name="connsiteX4" fmla="*/ 0 w 8726558"/>
              <a:gd name="connsiteY4" fmla="*/ 1187591 h 4471635"/>
              <a:gd name="connsiteX0" fmla="*/ 0 w 8726558"/>
              <a:gd name="connsiteY0" fmla="*/ 1989408 h 5273452"/>
              <a:gd name="connsiteX1" fmla="*/ 6711934 w 8726558"/>
              <a:gd name="connsiteY1" fmla="*/ 0 h 5273452"/>
              <a:gd name="connsiteX2" fmla="*/ 8726558 w 8726558"/>
              <a:gd name="connsiteY2" fmla="*/ 3606854 h 5273452"/>
              <a:gd name="connsiteX3" fmla="*/ 1819185 w 8726558"/>
              <a:gd name="connsiteY3" fmla="*/ 5273452 h 5273452"/>
              <a:gd name="connsiteX4" fmla="*/ 0 w 8726558"/>
              <a:gd name="connsiteY4" fmla="*/ 1989408 h 5273452"/>
              <a:gd name="connsiteX0" fmla="*/ 0 w 8736511"/>
              <a:gd name="connsiteY0" fmla="*/ 1989408 h 5273452"/>
              <a:gd name="connsiteX1" fmla="*/ 6711934 w 8736511"/>
              <a:gd name="connsiteY1" fmla="*/ 0 h 5273452"/>
              <a:gd name="connsiteX2" fmla="*/ 8736511 w 8736511"/>
              <a:gd name="connsiteY2" fmla="*/ 3601233 h 5273452"/>
              <a:gd name="connsiteX3" fmla="*/ 1819185 w 8736511"/>
              <a:gd name="connsiteY3" fmla="*/ 5273452 h 5273452"/>
              <a:gd name="connsiteX4" fmla="*/ 0 w 8736511"/>
              <a:gd name="connsiteY4" fmla="*/ 1989408 h 5273452"/>
              <a:gd name="connsiteX0" fmla="*/ 0 w 9056898"/>
              <a:gd name="connsiteY0" fmla="*/ 1422118 h 5273452"/>
              <a:gd name="connsiteX1" fmla="*/ 7032321 w 9056898"/>
              <a:gd name="connsiteY1" fmla="*/ 0 h 5273452"/>
              <a:gd name="connsiteX2" fmla="*/ 9056898 w 9056898"/>
              <a:gd name="connsiteY2" fmla="*/ 3601233 h 5273452"/>
              <a:gd name="connsiteX3" fmla="*/ 2139572 w 9056898"/>
              <a:gd name="connsiteY3" fmla="*/ 5273452 h 5273452"/>
              <a:gd name="connsiteX4" fmla="*/ 0 w 9056898"/>
              <a:gd name="connsiteY4" fmla="*/ 1422118 h 5273452"/>
              <a:gd name="connsiteX0" fmla="*/ 0 w 9379863"/>
              <a:gd name="connsiteY0" fmla="*/ 803777 h 5273452"/>
              <a:gd name="connsiteX1" fmla="*/ 7355286 w 9379863"/>
              <a:gd name="connsiteY1" fmla="*/ 0 h 5273452"/>
              <a:gd name="connsiteX2" fmla="*/ 9379863 w 9379863"/>
              <a:gd name="connsiteY2" fmla="*/ 3601233 h 5273452"/>
              <a:gd name="connsiteX3" fmla="*/ 2462537 w 9379863"/>
              <a:gd name="connsiteY3" fmla="*/ 5273452 h 5273452"/>
              <a:gd name="connsiteX4" fmla="*/ 0 w 9379863"/>
              <a:gd name="connsiteY4" fmla="*/ 803777 h 5273452"/>
              <a:gd name="connsiteX0" fmla="*/ 0 w 9379863"/>
              <a:gd name="connsiteY0" fmla="*/ 803777 h 4972300"/>
              <a:gd name="connsiteX1" fmla="*/ 7355286 w 9379863"/>
              <a:gd name="connsiteY1" fmla="*/ 0 h 4972300"/>
              <a:gd name="connsiteX2" fmla="*/ 9379863 w 9379863"/>
              <a:gd name="connsiteY2" fmla="*/ 3601233 h 4972300"/>
              <a:gd name="connsiteX3" fmla="*/ 2344964 w 9379863"/>
              <a:gd name="connsiteY3" fmla="*/ 4972300 h 4972300"/>
              <a:gd name="connsiteX4" fmla="*/ 0 w 9379863"/>
              <a:gd name="connsiteY4" fmla="*/ 803777 h 4972300"/>
              <a:gd name="connsiteX0" fmla="*/ 0 w 9398478"/>
              <a:gd name="connsiteY0" fmla="*/ 803777 h 4972300"/>
              <a:gd name="connsiteX1" fmla="*/ 7355286 w 9398478"/>
              <a:gd name="connsiteY1" fmla="*/ 0 h 4972300"/>
              <a:gd name="connsiteX2" fmla="*/ 9398478 w 9398478"/>
              <a:gd name="connsiteY2" fmla="*/ 3564466 h 4972300"/>
              <a:gd name="connsiteX3" fmla="*/ 2344964 w 9398478"/>
              <a:gd name="connsiteY3" fmla="*/ 4972300 h 4972300"/>
              <a:gd name="connsiteX4" fmla="*/ 0 w 9398478"/>
              <a:gd name="connsiteY4" fmla="*/ 803777 h 4972300"/>
              <a:gd name="connsiteX0" fmla="*/ 0 w 9398478"/>
              <a:gd name="connsiteY0" fmla="*/ 821928 h 4990451"/>
              <a:gd name="connsiteX1" fmla="*/ 7410669 w 9398478"/>
              <a:gd name="connsiteY1" fmla="*/ 0 h 4990451"/>
              <a:gd name="connsiteX2" fmla="*/ 9398478 w 9398478"/>
              <a:gd name="connsiteY2" fmla="*/ 3582617 h 4990451"/>
              <a:gd name="connsiteX3" fmla="*/ 2344964 w 9398478"/>
              <a:gd name="connsiteY3" fmla="*/ 4990451 h 4990451"/>
              <a:gd name="connsiteX4" fmla="*/ 0 w 9398478"/>
              <a:gd name="connsiteY4" fmla="*/ 821928 h 4990451"/>
              <a:gd name="connsiteX0" fmla="*/ 0 w 9436534"/>
              <a:gd name="connsiteY0" fmla="*/ 821928 h 4990451"/>
              <a:gd name="connsiteX1" fmla="*/ 7410669 w 9436534"/>
              <a:gd name="connsiteY1" fmla="*/ 0 h 4990451"/>
              <a:gd name="connsiteX2" fmla="*/ 9436534 w 9436534"/>
              <a:gd name="connsiteY2" fmla="*/ 3626759 h 4990451"/>
              <a:gd name="connsiteX3" fmla="*/ 2344964 w 9436534"/>
              <a:gd name="connsiteY3" fmla="*/ 4990451 h 4990451"/>
              <a:gd name="connsiteX4" fmla="*/ 0 w 9436534"/>
              <a:gd name="connsiteY4" fmla="*/ 821928 h 4990451"/>
              <a:gd name="connsiteX0" fmla="*/ 0 w 9588296"/>
              <a:gd name="connsiteY0" fmla="*/ 821928 h 4990451"/>
              <a:gd name="connsiteX1" fmla="*/ 7410669 w 9588296"/>
              <a:gd name="connsiteY1" fmla="*/ 0 h 4990451"/>
              <a:gd name="connsiteX2" fmla="*/ 9588296 w 9588296"/>
              <a:gd name="connsiteY2" fmla="*/ 3895475 h 4990451"/>
              <a:gd name="connsiteX3" fmla="*/ 2344964 w 9588296"/>
              <a:gd name="connsiteY3" fmla="*/ 4990451 h 4990451"/>
              <a:gd name="connsiteX4" fmla="*/ 0 w 9588296"/>
              <a:gd name="connsiteY4" fmla="*/ 821928 h 4990451"/>
              <a:gd name="connsiteX0" fmla="*/ 0 w 9588296"/>
              <a:gd name="connsiteY0" fmla="*/ 821928 h 5209406"/>
              <a:gd name="connsiteX1" fmla="*/ 7410669 w 9588296"/>
              <a:gd name="connsiteY1" fmla="*/ 0 h 5209406"/>
              <a:gd name="connsiteX2" fmla="*/ 9588296 w 9588296"/>
              <a:gd name="connsiteY2" fmla="*/ 3895475 h 5209406"/>
              <a:gd name="connsiteX3" fmla="*/ 2468622 w 9588296"/>
              <a:gd name="connsiteY3" fmla="*/ 5209406 h 5209406"/>
              <a:gd name="connsiteX4" fmla="*/ 0 w 9588296"/>
              <a:gd name="connsiteY4" fmla="*/ 821928 h 5209406"/>
              <a:gd name="connsiteX0" fmla="*/ 0 w 8589415"/>
              <a:gd name="connsiteY0" fmla="*/ 821928 h 5209406"/>
              <a:gd name="connsiteX1" fmla="*/ 7410669 w 8589415"/>
              <a:gd name="connsiteY1" fmla="*/ 0 h 5209406"/>
              <a:gd name="connsiteX2" fmla="*/ 8589415 w 8589415"/>
              <a:gd name="connsiteY2" fmla="*/ 3830851 h 5209406"/>
              <a:gd name="connsiteX3" fmla="*/ 2468622 w 8589415"/>
              <a:gd name="connsiteY3" fmla="*/ 5209406 h 5209406"/>
              <a:gd name="connsiteX4" fmla="*/ 0 w 8589415"/>
              <a:gd name="connsiteY4" fmla="*/ 821928 h 5209406"/>
              <a:gd name="connsiteX0" fmla="*/ 0 w 8589415"/>
              <a:gd name="connsiteY0" fmla="*/ 1196609 h 5584087"/>
              <a:gd name="connsiteX1" fmla="*/ 7704204 w 8589415"/>
              <a:gd name="connsiteY1" fmla="*/ 0 h 5584087"/>
              <a:gd name="connsiteX2" fmla="*/ 8589415 w 8589415"/>
              <a:gd name="connsiteY2" fmla="*/ 4205532 h 5584087"/>
              <a:gd name="connsiteX3" fmla="*/ 2468622 w 8589415"/>
              <a:gd name="connsiteY3" fmla="*/ 5584087 h 5584087"/>
              <a:gd name="connsiteX4" fmla="*/ 0 w 8589415"/>
              <a:gd name="connsiteY4" fmla="*/ 1196609 h 5584087"/>
              <a:gd name="connsiteX0" fmla="*/ 0 w 6938664"/>
              <a:gd name="connsiteY0" fmla="*/ 1355702 h 5584087"/>
              <a:gd name="connsiteX1" fmla="*/ 6053453 w 6938664"/>
              <a:gd name="connsiteY1" fmla="*/ 0 h 5584087"/>
              <a:gd name="connsiteX2" fmla="*/ 6938664 w 6938664"/>
              <a:gd name="connsiteY2" fmla="*/ 4205532 h 5584087"/>
              <a:gd name="connsiteX3" fmla="*/ 817871 w 6938664"/>
              <a:gd name="connsiteY3" fmla="*/ 5584087 h 5584087"/>
              <a:gd name="connsiteX4" fmla="*/ 0 w 6938664"/>
              <a:gd name="connsiteY4" fmla="*/ 1355702 h 5584087"/>
              <a:gd name="connsiteX0" fmla="*/ 0 w 6938664"/>
              <a:gd name="connsiteY0" fmla="*/ 1355702 h 5582536"/>
              <a:gd name="connsiteX1" fmla="*/ 6053453 w 6938664"/>
              <a:gd name="connsiteY1" fmla="*/ 0 h 5582536"/>
              <a:gd name="connsiteX2" fmla="*/ 6938664 w 6938664"/>
              <a:gd name="connsiteY2" fmla="*/ 4205532 h 5582536"/>
              <a:gd name="connsiteX3" fmla="*/ 910508 w 6938664"/>
              <a:gd name="connsiteY3" fmla="*/ 5582536 h 5582536"/>
              <a:gd name="connsiteX4" fmla="*/ 0 w 6938664"/>
              <a:gd name="connsiteY4" fmla="*/ 1355702 h 5582536"/>
              <a:gd name="connsiteX0" fmla="*/ 0 w 6938664"/>
              <a:gd name="connsiteY0" fmla="*/ 1355702 h 5586531"/>
              <a:gd name="connsiteX1" fmla="*/ 6053453 w 6938664"/>
              <a:gd name="connsiteY1" fmla="*/ 0 h 5586531"/>
              <a:gd name="connsiteX2" fmla="*/ 6938664 w 6938664"/>
              <a:gd name="connsiteY2" fmla="*/ 4205532 h 5586531"/>
              <a:gd name="connsiteX3" fmla="*/ 892753 w 6938664"/>
              <a:gd name="connsiteY3" fmla="*/ 5586531 h 5586531"/>
              <a:gd name="connsiteX4" fmla="*/ 0 w 6938664"/>
              <a:gd name="connsiteY4" fmla="*/ 1355702 h 5586531"/>
              <a:gd name="connsiteX0" fmla="*/ 0 w 6903151"/>
              <a:gd name="connsiteY0" fmla="*/ 1347711 h 5586531"/>
              <a:gd name="connsiteX1" fmla="*/ 6017940 w 6903151"/>
              <a:gd name="connsiteY1" fmla="*/ 0 h 5586531"/>
              <a:gd name="connsiteX2" fmla="*/ 6903151 w 6903151"/>
              <a:gd name="connsiteY2" fmla="*/ 4205532 h 5586531"/>
              <a:gd name="connsiteX3" fmla="*/ 857240 w 6903151"/>
              <a:gd name="connsiteY3" fmla="*/ 5586531 h 5586531"/>
              <a:gd name="connsiteX4" fmla="*/ 0 w 6903151"/>
              <a:gd name="connsiteY4" fmla="*/ 1347711 h 5586531"/>
              <a:gd name="connsiteX0" fmla="*/ 0 w 6903151"/>
              <a:gd name="connsiteY0" fmla="*/ 1347711 h 5580539"/>
              <a:gd name="connsiteX1" fmla="*/ 6017940 w 6903151"/>
              <a:gd name="connsiteY1" fmla="*/ 0 h 5580539"/>
              <a:gd name="connsiteX2" fmla="*/ 6903151 w 6903151"/>
              <a:gd name="connsiteY2" fmla="*/ 4205532 h 5580539"/>
              <a:gd name="connsiteX3" fmla="*/ 883876 w 6903151"/>
              <a:gd name="connsiteY3" fmla="*/ 5580539 h 5580539"/>
              <a:gd name="connsiteX4" fmla="*/ 0 w 6903151"/>
              <a:gd name="connsiteY4" fmla="*/ 1347711 h 5580539"/>
              <a:gd name="connsiteX0" fmla="*/ 0 w 6814365"/>
              <a:gd name="connsiteY0" fmla="*/ 1327736 h 5580539"/>
              <a:gd name="connsiteX1" fmla="*/ 5929154 w 6814365"/>
              <a:gd name="connsiteY1" fmla="*/ 0 h 5580539"/>
              <a:gd name="connsiteX2" fmla="*/ 6814365 w 6814365"/>
              <a:gd name="connsiteY2" fmla="*/ 4205532 h 5580539"/>
              <a:gd name="connsiteX3" fmla="*/ 795090 w 6814365"/>
              <a:gd name="connsiteY3" fmla="*/ 5580539 h 5580539"/>
              <a:gd name="connsiteX4" fmla="*/ 0 w 6814365"/>
              <a:gd name="connsiteY4" fmla="*/ 1327736 h 5580539"/>
              <a:gd name="connsiteX0" fmla="*/ 0 w 6814365"/>
              <a:gd name="connsiteY0" fmla="*/ 1327736 h 5565781"/>
              <a:gd name="connsiteX1" fmla="*/ 5929154 w 6814365"/>
              <a:gd name="connsiteY1" fmla="*/ 0 h 5565781"/>
              <a:gd name="connsiteX2" fmla="*/ 6814365 w 6814365"/>
              <a:gd name="connsiteY2" fmla="*/ 4205532 h 5565781"/>
              <a:gd name="connsiteX3" fmla="*/ 903558 w 6814365"/>
              <a:gd name="connsiteY3" fmla="*/ 5565781 h 5565781"/>
              <a:gd name="connsiteX4" fmla="*/ 0 w 6814365"/>
              <a:gd name="connsiteY4" fmla="*/ 1327736 h 5565781"/>
              <a:gd name="connsiteX0" fmla="*/ 0 w 6562931"/>
              <a:gd name="connsiteY0" fmla="*/ 1327736 h 5565781"/>
              <a:gd name="connsiteX1" fmla="*/ 5929154 w 6562931"/>
              <a:gd name="connsiteY1" fmla="*/ 0 h 5565781"/>
              <a:gd name="connsiteX2" fmla="*/ 6562931 w 6562931"/>
              <a:gd name="connsiteY2" fmla="*/ 4526279 h 5565781"/>
              <a:gd name="connsiteX3" fmla="*/ 903558 w 6562931"/>
              <a:gd name="connsiteY3" fmla="*/ 5565781 h 5565781"/>
              <a:gd name="connsiteX4" fmla="*/ 0 w 6562931"/>
              <a:gd name="connsiteY4" fmla="*/ 1327736 h 5565781"/>
              <a:gd name="connsiteX0" fmla="*/ 0 w 6562931"/>
              <a:gd name="connsiteY0" fmla="*/ 1256703 h 5494748"/>
              <a:gd name="connsiteX1" fmla="*/ 5436022 w 6562931"/>
              <a:gd name="connsiteY1" fmla="*/ 0 h 5494748"/>
              <a:gd name="connsiteX2" fmla="*/ 6562931 w 6562931"/>
              <a:gd name="connsiteY2" fmla="*/ 4455246 h 5494748"/>
              <a:gd name="connsiteX3" fmla="*/ 903558 w 6562931"/>
              <a:gd name="connsiteY3" fmla="*/ 5494748 h 5494748"/>
              <a:gd name="connsiteX4" fmla="*/ 0 w 6562931"/>
              <a:gd name="connsiteY4" fmla="*/ 1256703 h 5494748"/>
              <a:gd name="connsiteX0" fmla="*/ 0 w 6526264"/>
              <a:gd name="connsiteY0" fmla="*/ 1026510 h 5494748"/>
              <a:gd name="connsiteX1" fmla="*/ 5399355 w 6526264"/>
              <a:gd name="connsiteY1" fmla="*/ 0 h 5494748"/>
              <a:gd name="connsiteX2" fmla="*/ 6526264 w 6526264"/>
              <a:gd name="connsiteY2" fmla="*/ 4455246 h 5494748"/>
              <a:gd name="connsiteX3" fmla="*/ 866891 w 6526264"/>
              <a:gd name="connsiteY3" fmla="*/ 5494748 h 5494748"/>
              <a:gd name="connsiteX4" fmla="*/ 0 w 6526264"/>
              <a:gd name="connsiteY4" fmla="*/ 1026510 h 5494748"/>
              <a:gd name="connsiteX0" fmla="*/ 0 w 6526264"/>
              <a:gd name="connsiteY0" fmla="*/ 1026510 h 5448482"/>
              <a:gd name="connsiteX1" fmla="*/ 5399355 w 6526264"/>
              <a:gd name="connsiteY1" fmla="*/ 0 h 5448482"/>
              <a:gd name="connsiteX2" fmla="*/ 6526264 w 6526264"/>
              <a:gd name="connsiteY2" fmla="*/ 4455246 h 5448482"/>
              <a:gd name="connsiteX3" fmla="*/ 1116672 w 6526264"/>
              <a:gd name="connsiteY3" fmla="*/ 5448482 h 5448482"/>
              <a:gd name="connsiteX4" fmla="*/ 0 w 6526264"/>
              <a:gd name="connsiteY4" fmla="*/ 1026510 h 5448482"/>
              <a:gd name="connsiteX0" fmla="*/ 0 w 6526264"/>
              <a:gd name="connsiteY0" fmla="*/ 896939 h 5318911"/>
              <a:gd name="connsiteX1" fmla="*/ 4754655 w 6526264"/>
              <a:gd name="connsiteY1" fmla="*/ 0 h 5318911"/>
              <a:gd name="connsiteX2" fmla="*/ 6526264 w 6526264"/>
              <a:gd name="connsiteY2" fmla="*/ 4325675 h 5318911"/>
              <a:gd name="connsiteX3" fmla="*/ 1116672 w 6526264"/>
              <a:gd name="connsiteY3" fmla="*/ 5318911 h 5318911"/>
              <a:gd name="connsiteX4" fmla="*/ 0 w 6526264"/>
              <a:gd name="connsiteY4" fmla="*/ 896939 h 5318911"/>
              <a:gd name="connsiteX0" fmla="*/ 0 w 5879102"/>
              <a:gd name="connsiteY0" fmla="*/ 896939 h 5318911"/>
              <a:gd name="connsiteX1" fmla="*/ 4754655 w 5879102"/>
              <a:gd name="connsiteY1" fmla="*/ 0 h 5318911"/>
              <a:gd name="connsiteX2" fmla="*/ 5879102 w 5879102"/>
              <a:gd name="connsiteY2" fmla="*/ 4445547 h 5318911"/>
              <a:gd name="connsiteX3" fmla="*/ 1116672 w 5879102"/>
              <a:gd name="connsiteY3" fmla="*/ 5318911 h 5318911"/>
              <a:gd name="connsiteX4" fmla="*/ 0 w 5879102"/>
              <a:gd name="connsiteY4" fmla="*/ 896939 h 5318911"/>
              <a:gd name="connsiteX0" fmla="*/ 0 w 4953020"/>
              <a:gd name="connsiteY0" fmla="*/ 705095 h 5318911"/>
              <a:gd name="connsiteX1" fmla="*/ 3828573 w 4953020"/>
              <a:gd name="connsiteY1" fmla="*/ 0 h 5318911"/>
              <a:gd name="connsiteX2" fmla="*/ 4953020 w 4953020"/>
              <a:gd name="connsiteY2" fmla="*/ 4445547 h 5318911"/>
              <a:gd name="connsiteX3" fmla="*/ 190590 w 4953020"/>
              <a:gd name="connsiteY3" fmla="*/ 5318911 h 5318911"/>
              <a:gd name="connsiteX4" fmla="*/ 0 w 4953020"/>
              <a:gd name="connsiteY4" fmla="*/ 705095 h 5318911"/>
              <a:gd name="connsiteX0" fmla="*/ 0 w 4953020"/>
              <a:gd name="connsiteY0" fmla="*/ 705095 h 5129170"/>
              <a:gd name="connsiteX1" fmla="*/ 3828573 w 4953020"/>
              <a:gd name="connsiteY1" fmla="*/ 0 h 5129170"/>
              <a:gd name="connsiteX2" fmla="*/ 4953020 w 4953020"/>
              <a:gd name="connsiteY2" fmla="*/ 4445547 h 5129170"/>
              <a:gd name="connsiteX3" fmla="*/ 1105318 w 4953020"/>
              <a:gd name="connsiteY3" fmla="*/ 5129170 h 5129170"/>
              <a:gd name="connsiteX4" fmla="*/ 0 w 4953020"/>
              <a:gd name="connsiteY4" fmla="*/ 705095 h 5129170"/>
              <a:gd name="connsiteX0" fmla="*/ 0 w 4953020"/>
              <a:gd name="connsiteY0" fmla="*/ 357628 h 4781703"/>
              <a:gd name="connsiteX1" fmla="*/ 2062318 w 4953020"/>
              <a:gd name="connsiteY1" fmla="*/ 0 h 4781703"/>
              <a:gd name="connsiteX2" fmla="*/ 4953020 w 4953020"/>
              <a:gd name="connsiteY2" fmla="*/ 4098080 h 4781703"/>
              <a:gd name="connsiteX3" fmla="*/ 1105318 w 4953020"/>
              <a:gd name="connsiteY3" fmla="*/ 4781703 h 4781703"/>
              <a:gd name="connsiteX4" fmla="*/ 0 w 4953020"/>
              <a:gd name="connsiteY4" fmla="*/ 357628 h 4781703"/>
              <a:gd name="connsiteX0" fmla="*/ 0 w 3715465"/>
              <a:gd name="connsiteY0" fmla="*/ 357628 h 4781703"/>
              <a:gd name="connsiteX1" fmla="*/ 2062318 w 3715465"/>
              <a:gd name="connsiteY1" fmla="*/ 0 h 4781703"/>
              <a:gd name="connsiteX2" fmla="*/ 3715465 w 3715465"/>
              <a:gd name="connsiteY2" fmla="*/ 4327309 h 4781703"/>
              <a:gd name="connsiteX3" fmla="*/ 1105318 w 3715465"/>
              <a:gd name="connsiteY3" fmla="*/ 4781703 h 4781703"/>
              <a:gd name="connsiteX4" fmla="*/ 0 w 3715465"/>
              <a:gd name="connsiteY4" fmla="*/ 357628 h 4781703"/>
              <a:gd name="connsiteX0" fmla="*/ 0 w 4155369"/>
              <a:gd name="connsiteY0" fmla="*/ 775783 h 5199858"/>
              <a:gd name="connsiteX1" fmla="*/ 4155369 w 4155369"/>
              <a:gd name="connsiteY1" fmla="*/ 0 h 5199858"/>
              <a:gd name="connsiteX2" fmla="*/ 3715465 w 4155369"/>
              <a:gd name="connsiteY2" fmla="*/ 4745464 h 5199858"/>
              <a:gd name="connsiteX3" fmla="*/ 1105318 w 4155369"/>
              <a:gd name="connsiteY3" fmla="*/ 5199858 h 5199858"/>
              <a:gd name="connsiteX4" fmla="*/ 0 w 4155369"/>
              <a:gd name="connsiteY4" fmla="*/ 775783 h 5199858"/>
              <a:gd name="connsiteX0" fmla="*/ 0 w 5257108"/>
              <a:gd name="connsiteY0" fmla="*/ 775783 h 5199858"/>
              <a:gd name="connsiteX1" fmla="*/ 4155369 w 5257108"/>
              <a:gd name="connsiteY1" fmla="*/ 0 h 5199858"/>
              <a:gd name="connsiteX2" fmla="*/ 5257108 w 5257108"/>
              <a:gd name="connsiteY2" fmla="*/ 4449755 h 5199858"/>
              <a:gd name="connsiteX3" fmla="*/ 1105318 w 5257108"/>
              <a:gd name="connsiteY3" fmla="*/ 5199858 h 5199858"/>
              <a:gd name="connsiteX4" fmla="*/ 0 w 5257108"/>
              <a:gd name="connsiteY4" fmla="*/ 775783 h 5199858"/>
              <a:gd name="connsiteX0" fmla="*/ 0 w 5254646"/>
              <a:gd name="connsiteY0" fmla="*/ 785482 h 5199858"/>
              <a:gd name="connsiteX1" fmla="*/ 4152907 w 5254646"/>
              <a:gd name="connsiteY1" fmla="*/ 0 h 5199858"/>
              <a:gd name="connsiteX2" fmla="*/ 5254646 w 5254646"/>
              <a:gd name="connsiteY2" fmla="*/ 4449755 h 5199858"/>
              <a:gd name="connsiteX3" fmla="*/ 1102856 w 5254646"/>
              <a:gd name="connsiteY3" fmla="*/ 5199858 h 5199858"/>
              <a:gd name="connsiteX4" fmla="*/ 0 w 5254646"/>
              <a:gd name="connsiteY4" fmla="*/ 785482 h 5199858"/>
              <a:gd name="connsiteX0" fmla="*/ 0 w 5254646"/>
              <a:gd name="connsiteY0" fmla="*/ 785482 h 5189343"/>
              <a:gd name="connsiteX1" fmla="*/ 4152907 w 5254646"/>
              <a:gd name="connsiteY1" fmla="*/ 0 h 5189343"/>
              <a:gd name="connsiteX2" fmla="*/ 5254646 w 5254646"/>
              <a:gd name="connsiteY2" fmla="*/ 4449755 h 5189343"/>
              <a:gd name="connsiteX3" fmla="*/ 1159624 w 5254646"/>
              <a:gd name="connsiteY3" fmla="*/ 5189343 h 5189343"/>
              <a:gd name="connsiteX4" fmla="*/ 0 w 5254646"/>
              <a:gd name="connsiteY4" fmla="*/ 785482 h 5189343"/>
              <a:gd name="connsiteX0" fmla="*/ 0 w 5231938"/>
              <a:gd name="connsiteY0" fmla="*/ 781276 h 5189343"/>
              <a:gd name="connsiteX1" fmla="*/ 4130199 w 5231938"/>
              <a:gd name="connsiteY1" fmla="*/ 0 h 5189343"/>
              <a:gd name="connsiteX2" fmla="*/ 5231938 w 5231938"/>
              <a:gd name="connsiteY2" fmla="*/ 4449755 h 5189343"/>
              <a:gd name="connsiteX3" fmla="*/ 1136916 w 5231938"/>
              <a:gd name="connsiteY3" fmla="*/ 5189343 h 5189343"/>
              <a:gd name="connsiteX4" fmla="*/ 0 w 5231938"/>
              <a:gd name="connsiteY4" fmla="*/ 781276 h 5189343"/>
              <a:gd name="connsiteX0" fmla="*/ 0 w 5231938"/>
              <a:gd name="connsiteY0" fmla="*/ 781276 h 4895295"/>
              <a:gd name="connsiteX1" fmla="*/ 4130199 w 5231938"/>
              <a:gd name="connsiteY1" fmla="*/ 0 h 4895295"/>
              <a:gd name="connsiteX2" fmla="*/ 5231938 w 5231938"/>
              <a:gd name="connsiteY2" fmla="*/ 4449755 h 4895295"/>
              <a:gd name="connsiteX3" fmla="*/ 2848269 w 5231938"/>
              <a:gd name="connsiteY3" fmla="*/ 4895295 h 4895295"/>
              <a:gd name="connsiteX4" fmla="*/ 0 w 5231938"/>
              <a:gd name="connsiteY4" fmla="*/ 781276 h 4895295"/>
              <a:gd name="connsiteX0" fmla="*/ 0 w 5237500"/>
              <a:gd name="connsiteY0" fmla="*/ 759365 h 4895295"/>
              <a:gd name="connsiteX1" fmla="*/ 4135761 w 5237500"/>
              <a:gd name="connsiteY1" fmla="*/ 0 h 4895295"/>
              <a:gd name="connsiteX2" fmla="*/ 5237500 w 5237500"/>
              <a:gd name="connsiteY2" fmla="*/ 4449755 h 4895295"/>
              <a:gd name="connsiteX3" fmla="*/ 2853831 w 5237500"/>
              <a:gd name="connsiteY3" fmla="*/ 4895295 h 4895295"/>
              <a:gd name="connsiteX4" fmla="*/ 0 w 5237500"/>
              <a:gd name="connsiteY4" fmla="*/ 759365 h 4895295"/>
              <a:gd name="connsiteX0" fmla="*/ 0 w 5237500"/>
              <a:gd name="connsiteY0" fmla="*/ 384937 h 4520867"/>
              <a:gd name="connsiteX1" fmla="*/ 2176243 w 5237500"/>
              <a:gd name="connsiteY1" fmla="*/ 0 h 4520867"/>
              <a:gd name="connsiteX2" fmla="*/ 5237500 w 5237500"/>
              <a:gd name="connsiteY2" fmla="*/ 4075327 h 4520867"/>
              <a:gd name="connsiteX3" fmla="*/ 2853831 w 5237500"/>
              <a:gd name="connsiteY3" fmla="*/ 4520867 h 4520867"/>
              <a:gd name="connsiteX4" fmla="*/ 0 w 5237500"/>
              <a:gd name="connsiteY4" fmla="*/ 384937 h 4520867"/>
              <a:gd name="connsiteX0" fmla="*/ 0 w 3288025"/>
              <a:gd name="connsiteY0" fmla="*/ 384937 h 4520867"/>
              <a:gd name="connsiteX1" fmla="*/ 2176243 w 3288025"/>
              <a:gd name="connsiteY1" fmla="*/ 0 h 4520867"/>
              <a:gd name="connsiteX2" fmla="*/ 3288025 w 3288025"/>
              <a:gd name="connsiteY2" fmla="*/ 4436423 h 4520867"/>
              <a:gd name="connsiteX3" fmla="*/ 2853831 w 3288025"/>
              <a:gd name="connsiteY3" fmla="*/ 4520867 h 4520867"/>
              <a:gd name="connsiteX4" fmla="*/ 0 w 3288025"/>
              <a:gd name="connsiteY4" fmla="*/ 384937 h 4520867"/>
              <a:gd name="connsiteX0" fmla="*/ 0 w 3329283"/>
              <a:gd name="connsiteY0" fmla="*/ 381110 h 4520867"/>
              <a:gd name="connsiteX1" fmla="*/ 2217501 w 3329283"/>
              <a:gd name="connsiteY1" fmla="*/ 0 h 4520867"/>
              <a:gd name="connsiteX2" fmla="*/ 3329283 w 3329283"/>
              <a:gd name="connsiteY2" fmla="*/ 4436423 h 4520867"/>
              <a:gd name="connsiteX3" fmla="*/ 2895089 w 3329283"/>
              <a:gd name="connsiteY3" fmla="*/ 4520867 h 4520867"/>
              <a:gd name="connsiteX4" fmla="*/ 0 w 3329283"/>
              <a:gd name="connsiteY4" fmla="*/ 381110 h 4520867"/>
              <a:gd name="connsiteX0" fmla="*/ 0 w 3329283"/>
              <a:gd name="connsiteY0" fmla="*/ 407773 h 4547530"/>
              <a:gd name="connsiteX1" fmla="*/ 2237589 w 3329283"/>
              <a:gd name="connsiteY1" fmla="*/ 0 h 4547530"/>
              <a:gd name="connsiteX2" fmla="*/ 3329283 w 3329283"/>
              <a:gd name="connsiteY2" fmla="*/ 4463086 h 4547530"/>
              <a:gd name="connsiteX3" fmla="*/ 2895089 w 3329283"/>
              <a:gd name="connsiteY3" fmla="*/ 4547530 h 4547530"/>
              <a:gd name="connsiteX4" fmla="*/ 0 w 3329283"/>
              <a:gd name="connsiteY4" fmla="*/ 407773 h 4547530"/>
              <a:gd name="connsiteX0" fmla="*/ 0 w 3329283"/>
              <a:gd name="connsiteY0" fmla="*/ 424402 h 4564159"/>
              <a:gd name="connsiteX1" fmla="*/ 2327368 w 3329283"/>
              <a:gd name="connsiteY1" fmla="*/ 0 h 4564159"/>
              <a:gd name="connsiteX2" fmla="*/ 3329283 w 3329283"/>
              <a:gd name="connsiteY2" fmla="*/ 4479715 h 4564159"/>
              <a:gd name="connsiteX3" fmla="*/ 2895089 w 3329283"/>
              <a:gd name="connsiteY3" fmla="*/ 4564159 h 4564159"/>
              <a:gd name="connsiteX4" fmla="*/ 0 w 3329283"/>
              <a:gd name="connsiteY4" fmla="*/ 424402 h 4564159"/>
              <a:gd name="connsiteX0" fmla="*/ 0 w 3507760"/>
              <a:gd name="connsiteY0" fmla="*/ 424402 h 4564159"/>
              <a:gd name="connsiteX1" fmla="*/ 2327368 w 3507760"/>
              <a:gd name="connsiteY1" fmla="*/ 0 h 4564159"/>
              <a:gd name="connsiteX2" fmla="*/ 3507760 w 3507760"/>
              <a:gd name="connsiteY2" fmla="*/ 4389301 h 4564159"/>
              <a:gd name="connsiteX3" fmla="*/ 2895089 w 3507760"/>
              <a:gd name="connsiteY3" fmla="*/ 4564159 h 4564159"/>
              <a:gd name="connsiteX4" fmla="*/ 0 w 3507760"/>
              <a:gd name="connsiteY4" fmla="*/ 424402 h 4564159"/>
              <a:gd name="connsiteX0" fmla="*/ 0 w 3507760"/>
              <a:gd name="connsiteY0" fmla="*/ 424402 h 4531292"/>
              <a:gd name="connsiteX1" fmla="*/ 2327368 w 3507760"/>
              <a:gd name="connsiteY1" fmla="*/ 0 h 4531292"/>
              <a:gd name="connsiteX2" fmla="*/ 3507760 w 3507760"/>
              <a:gd name="connsiteY2" fmla="*/ 4389301 h 4531292"/>
              <a:gd name="connsiteX3" fmla="*/ 2886746 w 3507760"/>
              <a:gd name="connsiteY3" fmla="*/ 4531292 h 4531292"/>
              <a:gd name="connsiteX4" fmla="*/ 0 w 3507760"/>
              <a:gd name="connsiteY4" fmla="*/ 424402 h 4531292"/>
              <a:gd name="connsiteX0" fmla="*/ 0 w 3516104"/>
              <a:gd name="connsiteY0" fmla="*/ 424402 h 4531292"/>
              <a:gd name="connsiteX1" fmla="*/ 2327368 w 3516104"/>
              <a:gd name="connsiteY1" fmla="*/ 0 h 4531292"/>
              <a:gd name="connsiteX2" fmla="*/ 3516104 w 3516104"/>
              <a:gd name="connsiteY2" fmla="*/ 4422169 h 4531292"/>
              <a:gd name="connsiteX3" fmla="*/ 2886746 w 3516104"/>
              <a:gd name="connsiteY3" fmla="*/ 4531292 h 4531292"/>
              <a:gd name="connsiteX4" fmla="*/ 0 w 3516104"/>
              <a:gd name="connsiteY4" fmla="*/ 424402 h 4531292"/>
              <a:gd name="connsiteX0" fmla="*/ 0 w 3528930"/>
              <a:gd name="connsiteY0" fmla="*/ 426777 h 4531292"/>
              <a:gd name="connsiteX1" fmla="*/ 2340194 w 3528930"/>
              <a:gd name="connsiteY1" fmla="*/ 0 h 4531292"/>
              <a:gd name="connsiteX2" fmla="*/ 3528930 w 3528930"/>
              <a:gd name="connsiteY2" fmla="*/ 4422169 h 4531292"/>
              <a:gd name="connsiteX3" fmla="*/ 2899572 w 3528930"/>
              <a:gd name="connsiteY3" fmla="*/ 4531292 h 4531292"/>
              <a:gd name="connsiteX4" fmla="*/ 0 w 3528930"/>
              <a:gd name="connsiteY4" fmla="*/ 426777 h 4531292"/>
              <a:gd name="connsiteX0" fmla="*/ 0 w 3528930"/>
              <a:gd name="connsiteY0" fmla="*/ 426777 h 4527463"/>
              <a:gd name="connsiteX1" fmla="*/ 2340194 w 3528930"/>
              <a:gd name="connsiteY1" fmla="*/ 0 h 4527463"/>
              <a:gd name="connsiteX2" fmla="*/ 3528930 w 3528930"/>
              <a:gd name="connsiteY2" fmla="*/ 4422169 h 4527463"/>
              <a:gd name="connsiteX3" fmla="*/ 2858316 w 3528930"/>
              <a:gd name="connsiteY3" fmla="*/ 4527463 h 4527463"/>
              <a:gd name="connsiteX4" fmla="*/ 0 w 3528930"/>
              <a:gd name="connsiteY4" fmla="*/ 426777 h 4527463"/>
              <a:gd name="connsiteX0" fmla="*/ 0 w 3528930"/>
              <a:gd name="connsiteY0" fmla="*/ 426777 h 4527463"/>
              <a:gd name="connsiteX1" fmla="*/ 2340194 w 3528930"/>
              <a:gd name="connsiteY1" fmla="*/ 0 h 4527463"/>
              <a:gd name="connsiteX2" fmla="*/ 2559042 w 3528930"/>
              <a:gd name="connsiteY2" fmla="*/ 824256 h 4527463"/>
              <a:gd name="connsiteX3" fmla="*/ 3528930 w 3528930"/>
              <a:gd name="connsiteY3" fmla="*/ 4422169 h 4527463"/>
              <a:gd name="connsiteX4" fmla="*/ 2858316 w 3528930"/>
              <a:gd name="connsiteY4" fmla="*/ 4527463 h 4527463"/>
              <a:gd name="connsiteX5" fmla="*/ 0 w 3528930"/>
              <a:gd name="connsiteY5" fmla="*/ 426777 h 4527463"/>
              <a:gd name="connsiteX0" fmla="*/ 0 w 3528930"/>
              <a:gd name="connsiteY0" fmla="*/ 426777 h 4527463"/>
              <a:gd name="connsiteX1" fmla="*/ 2340194 w 3528930"/>
              <a:gd name="connsiteY1" fmla="*/ 0 h 4527463"/>
              <a:gd name="connsiteX2" fmla="*/ 2559042 w 3528930"/>
              <a:gd name="connsiteY2" fmla="*/ 824256 h 4527463"/>
              <a:gd name="connsiteX3" fmla="*/ 3528930 w 3528930"/>
              <a:gd name="connsiteY3" fmla="*/ 4422169 h 4527463"/>
              <a:gd name="connsiteX4" fmla="*/ 2858316 w 3528930"/>
              <a:gd name="connsiteY4" fmla="*/ 4527463 h 4527463"/>
              <a:gd name="connsiteX5" fmla="*/ 0 w 3528930"/>
              <a:gd name="connsiteY5" fmla="*/ 426777 h 4527463"/>
              <a:gd name="connsiteX0" fmla="*/ 0 w 3528930"/>
              <a:gd name="connsiteY0" fmla="*/ 431528 h 4532214"/>
              <a:gd name="connsiteX1" fmla="*/ 2365846 w 3528930"/>
              <a:gd name="connsiteY1" fmla="*/ 0 h 4532214"/>
              <a:gd name="connsiteX2" fmla="*/ 2559042 w 3528930"/>
              <a:gd name="connsiteY2" fmla="*/ 829007 h 4532214"/>
              <a:gd name="connsiteX3" fmla="*/ 3528930 w 3528930"/>
              <a:gd name="connsiteY3" fmla="*/ 4426920 h 4532214"/>
              <a:gd name="connsiteX4" fmla="*/ 2858316 w 3528930"/>
              <a:gd name="connsiteY4" fmla="*/ 4532214 h 4532214"/>
              <a:gd name="connsiteX5" fmla="*/ 0 w 3528930"/>
              <a:gd name="connsiteY5" fmla="*/ 431528 h 4532214"/>
              <a:gd name="connsiteX0" fmla="*/ 0 w 3528930"/>
              <a:gd name="connsiteY0" fmla="*/ 431528 h 4554125"/>
              <a:gd name="connsiteX1" fmla="*/ 2365846 w 3528930"/>
              <a:gd name="connsiteY1" fmla="*/ 0 h 4554125"/>
              <a:gd name="connsiteX2" fmla="*/ 2559042 w 3528930"/>
              <a:gd name="connsiteY2" fmla="*/ 829007 h 4554125"/>
              <a:gd name="connsiteX3" fmla="*/ 3528930 w 3528930"/>
              <a:gd name="connsiteY3" fmla="*/ 4426920 h 4554125"/>
              <a:gd name="connsiteX4" fmla="*/ 2863878 w 3528930"/>
              <a:gd name="connsiteY4" fmla="*/ 4554125 h 4554125"/>
              <a:gd name="connsiteX5" fmla="*/ 0 w 3528930"/>
              <a:gd name="connsiteY5" fmla="*/ 431528 h 4554125"/>
              <a:gd name="connsiteX0" fmla="*/ 0 w 3528930"/>
              <a:gd name="connsiteY0" fmla="*/ 447922 h 4570519"/>
              <a:gd name="connsiteX1" fmla="*/ 2370748 w 3528930"/>
              <a:gd name="connsiteY1" fmla="*/ 0 h 4570519"/>
              <a:gd name="connsiteX2" fmla="*/ 2559042 w 3528930"/>
              <a:gd name="connsiteY2" fmla="*/ 845401 h 4570519"/>
              <a:gd name="connsiteX3" fmla="*/ 3528930 w 3528930"/>
              <a:gd name="connsiteY3" fmla="*/ 4443314 h 4570519"/>
              <a:gd name="connsiteX4" fmla="*/ 2863878 w 3528930"/>
              <a:gd name="connsiteY4" fmla="*/ 4570519 h 4570519"/>
              <a:gd name="connsiteX5" fmla="*/ 0 w 3528930"/>
              <a:gd name="connsiteY5" fmla="*/ 447922 h 4570519"/>
              <a:gd name="connsiteX0" fmla="*/ 0 w 3528930"/>
              <a:gd name="connsiteY0" fmla="*/ 447922 h 4570519"/>
              <a:gd name="connsiteX1" fmla="*/ 2370748 w 3528930"/>
              <a:gd name="connsiteY1" fmla="*/ 0 h 4570519"/>
              <a:gd name="connsiteX2" fmla="*/ 2585014 w 3528930"/>
              <a:gd name="connsiteY2" fmla="*/ 840591 h 4570519"/>
              <a:gd name="connsiteX3" fmla="*/ 3528930 w 3528930"/>
              <a:gd name="connsiteY3" fmla="*/ 4443314 h 4570519"/>
              <a:gd name="connsiteX4" fmla="*/ 2863878 w 3528930"/>
              <a:gd name="connsiteY4" fmla="*/ 4570519 h 4570519"/>
              <a:gd name="connsiteX5" fmla="*/ 0 w 3528930"/>
              <a:gd name="connsiteY5" fmla="*/ 447922 h 4570519"/>
              <a:gd name="connsiteX0" fmla="*/ 0 w 3528930"/>
              <a:gd name="connsiteY0" fmla="*/ 447922 h 4570519"/>
              <a:gd name="connsiteX1" fmla="*/ 2370748 w 3528930"/>
              <a:gd name="connsiteY1" fmla="*/ 0 h 4570519"/>
              <a:gd name="connsiteX2" fmla="*/ 2585014 w 3528930"/>
              <a:gd name="connsiteY2" fmla="*/ 840591 h 4570519"/>
              <a:gd name="connsiteX3" fmla="*/ 3528930 w 3528930"/>
              <a:gd name="connsiteY3" fmla="*/ 4443314 h 4570519"/>
              <a:gd name="connsiteX4" fmla="*/ 2863878 w 3528930"/>
              <a:gd name="connsiteY4" fmla="*/ 4570519 h 4570519"/>
              <a:gd name="connsiteX5" fmla="*/ 0 w 3528930"/>
              <a:gd name="connsiteY5" fmla="*/ 447922 h 457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8930" h="4570519">
                <a:moveTo>
                  <a:pt x="0" y="447922"/>
                </a:moveTo>
                <a:lnTo>
                  <a:pt x="2370748" y="0"/>
                </a:lnTo>
                <a:cubicBezTo>
                  <a:pt x="2439422" y="275544"/>
                  <a:pt x="2511530" y="565937"/>
                  <a:pt x="2585014" y="840591"/>
                </a:cubicBezTo>
                <a:lnTo>
                  <a:pt x="3528930" y="4443314"/>
                </a:lnTo>
                <a:lnTo>
                  <a:pt x="2863878" y="4570519"/>
                </a:lnTo>
                <a:lnTo>
                  <a:pt x="0" y="447922"/>
                </a:lnTo>
                <a:close/>
              </a:path>
            </a:pathLst>
          </a:cu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Pravokutnik 15"/>
          <p:cNvSpPr/>
          <p:nvPr/>
        </p:nvSpPr>
        <p:spPr>
          <a:xfrm>
            <a:off x="0" y="-28288"/>
            <a:ext cx="3557057" cy="6908273"/>
          </a:xfrm>
          <a:custGeom>
            <a:avLst/>
            <a:gdLst>
              <a:gd name="connsiteX0" fmla="*/ 0 w 5314950"/>
              <a:gd name="connsiteY0" fmla="*/ 0 h 6858000"/>
              <a:gd name="connsiteX1" fmla="*/ 5314950 w 5314950"/>
              <a:gd name="connsiteY1" fmla="*/ 0 h 6858000"/>
              <a:gd name="connsiteX2" fmla="*/ 5314950 w 5314950"/>
              <a:gd name="connsiteY2" fmla="*/ 6858000 h 6858000"/>
              <a:gd name="connsiteX3" fmla="*/ 0 w 5314950"/>
              <a:gd name="connsiteY3" fmla="*/ 6858000 h 6858000"/>
              <a:gd name="connsiteX4" fmla="*/ 0 w 5314950"/>
              <a:gd name="connsiteY4" fmla="*/ 0 h 6858000"/>
              <a:gd name="connsiteX0" fmla="*/ 0 w 5314950"/>
              <a:gd name="connsiteY0" fmla="*/ 0 h 6858000"/>
              <a:gd name="connsiteX1" fmla="*/ 3840480 w 5314950"/>
              <a:gd name="connsiteY1" fmla="*/ 0 h 6858000"/>
              <a:gd name="connsiteX2" fmla="*/ 5314950 w 5314950"/>
              <a:gd name="connsiteY2" fmla="*/ 6858000 h 6858000"/>
              <a:gd name="connsiteX3" fmla="*/ 0 w 5314950"/>
              <a:gd name="connsiteY3" fmla="*/ 6858000 h 6858000"/>
              <a:gd name="connsiteX4" fmla="*/ 0 w 5314950"/>
              <a:gd name="connsiteY4" fmla="*/ 0 h 6858000"/>
              <a:gd name="connsiteX0" fmla="*/ 0 w 3840480"/>
              <a:gd name="connsiteY0" fmla="*/ 0 h 6858000"/>
              <a:gd name="connsiteX1" fmla="*/ 3840480 w 3840480"/>
              <a:gd name="connsiteY1" fmla="*/ 0 h 6858000"/>
              <a:gd name="connsiteX2" fmla="*/ 960120 w 3840480"/>
              <a:gd name="connsiteY2" fmla="*/ 6812280 h 6858000"/>
              <a:gd name="connsiteX3" fmla="*/ 0 w 3840480"/>
              <a:gd name="connsiteY3" fmla="*/ 6858000 h 6858000"/>
              <a:gd name="connsiteX4" fmla="*/ 0 w 3840480"/>
              <a:gd name="connsiteY4" fmla="*/ 0 h 6858000"/>
              <a:gd name="connsiteX0" fmla="*/ 0 w 3840480"/>
              <a:gd name="connsiteY0" fmla="*/ 0 h 6858000"/>
              <a:gd name="connsiteX1" fmla="*/ 3840480 w 3840480"/>
              <a:gd name="connsiteY1" fmla="*/ 0 h 6858000"/>
              <a:gd name="connsiteX2" fmla="*/ 948690 w 3840480"/>
              <a:gd name="connsiteY2" fmla="*/ 6846570 h 6858000"/>
              <a:gd name="connsiteX3" fmla="*/ 0 w 3840480"/>
              <a:gd name="connsiteY3" fmla="*/ 6858000 h 6858000"/>
              <a:gd name="connsiteX4" fmla="*/ 0 w 3840480"/>
              <a:gd name="connsiteY4" fmla="*/ 0 h 6858000"/>
              <a:gd name="connsiteX0" fmla="*/ 0 w 3863340"/>
              <a:gd name="connsiteY0" fmla="*/ 0 h 6858000"/>
              <a:gd name="connsiteX1" fmla="*/ 3863340 w 3863340"/>
              <a:gd name="connsiteY1" fmla="*/ 0 h 6858000"/>
              <a:gd name="connsiteX2" fmla="*/ 948690 w 3863340"/>
              <a:gd name="connsiteY2" fmla="*/ 6846570 h 6858000"/>
              <a:gd name="connsiteX3" fmla="*/ 0 w 3863340"/>
              <a:gd name="connsiteY3" fmla="*/ 6858000 h 6858000"/>
              <a:gd name="connsiteX4" fmla="*/ 0 w 3863340"/>
              <a:gd name="connsiteY4" fmla="*/ 0 h 6858000"/>
              <a:gd name="connsiteX0" fmla="*/ 0 w 3863340"/>
              <a:gd name="connsiteY0" fmla="*/ 0 h 6891540"/>
              <a:gd name="connsiteX1" fmla="*/ 3863340 w 3863340"/>
              <a:gd name="connsiteY1" fmla="*/ 0 h 6891540"/>
              <a:gd name="connsiteX2" fmla="*/ 2492677 w 3863340"/>
              <a:gd name="connsiteY2" fmla="*/ 6891540 h 6891540"/>
              <a:gd name="connsiteX3" fmla="*/ 0 w 3863340"/>
              <a:gd name="connsiteY3" fmla="*/ 6858000 h 6891540"/>
              <a:gd name="connsiteX4" fmla="*/ 0 w 3863340"/>
              <a:gd name="connsiteY4" fmla="*/ 0 h 6891540"/>
              <a:gd name="connsiteX0" fmla="*/ 0 w 4432966"/>
              <a:gd name="connsiteY0" fmla="*/ 0 h 6891540"/>
              <a:gd name="connsiteX1" fmla="*/ 4432966 w 4432966"/>
              <a:gd name="connsiteY1" fmla="*/ 44970 h 6891540"/>
              <a:gd name="connsiteX2" fmla="*/ 2492677 w 4432966"/>
              <a:gd name="connsiteY2" fmla="*/ 6891540 h 6891540"/>
              <a:gd name="connsiteX3" fmla="*/ 0 w 4432966"/>
              <a:gd name="connsiteY3" fmla="*/ 6858000 h 6891540"/>
              <a:gd name="connsiteX4" fmla="*/ 0 w 4432966"/>
              <a:gd name="connsiteY4" fmla="*/ 0 h 6891540"/>
              <a:gd name="connsiteX0" fmla="*/ 0 w 4432966"/>
              <a:gd name="connsiteY0" fmla="*/ 0 h 6891540"/>
              <a:gd name="connsiteX1" fmla="*/ 4432966 w 4432966"/>
              <a:gd name="connsiteY1" fmla="*/ 44970 h 6891540"/>
              <a:gd name="connsiteX2" fmla="*/ 2492677 w 4432966"/>
              <a:gd name="connsiteY2" fmla="*/ 6891540 h 6891540"/>
              <a:gd name="connsiteX3" fmla="*/ 0 w 4432966"/>
              <a:gd name="connsiteY3" fmla="*/ 6887980 h 6891540"/>
              <a:gd name="connsiteX4" fmla="*/ 0 w 4432966"/>
              <a:gd name="connsiteY4" fmla="*/ 0 h 6891540"/>
              <a:gd name="connsiteX0" fmla="*/ 0 w 4702789"/>
              <a:gd name="connsiteY0" fmla="*/ 0 h 6891540"/>
              <a:gd name="connsiteX1" fmla="*/ 4702789 w 4702789"/>
              <a:gd name="connsiteY1" fmla="*/ 29980 h 6891540"/>
              <a:gd name="connsiteX2" fmla="*/ 2492677 w 4702789"/>
              <a:gd name="connsiteY2" fmla="*/ 6891540 h 6891540"/>
              <a:gd name="connsiteX3" fmla="*/ 0 w 4702789"/>
              <a:gd name="connsiteY3" fmla="*/ 6887980 h 6891540"/>
              <a:gd name="connsiteX4" fmla="*/ 0 w 4702789"/>
              <a:gd name="connsiteY4" fmla="*/ 0 h 6891540"/>
              <a:gd name="connsiteX0" fmla="*/ 0 w 4702789"/>
              <a:gd name="connsiteY0" fmla="*/ 0 h 6861560"/>
              <a:gd name="connsiteX1" fmla="*/ 4702789 w 4702789"/>
              <a:gd name="connsiteY1" fmla="*/ 0 h 6861560"/>
              <a:gd name="connsiteX2" fmla="*/ 2492677 w 4702789"/>
              <a:gd name="connsiteY2" fmla="*/ 6861560 h 6861560"/>
              <a:gd name="connsiteX3" fmla="*/ 0 w 4702789"/>
              <a:gd name="connsiteY3" fmla="*/ 6858000 h 6861560"/>
              <a:gd name="connsiteX4" fmla="*/ 0 w 4702789"/>
              <a:gd name="connsiteY4" fmla="*/ 0 h 6861560"/>
              <a:gd name="connsiteX0" fmla="*/ 0 w 4702789"/>
              <a:gd name="connsiteY0" fmla="*/ 29980 h 6891540"/>
              <a:gd name="connsiteX1" fmla="*/ 4702789 w 4702789"/>
              <a:gd name="connsiteY1" fmla="*/ 0 h 6891540"/>
              <a:gd name="connsiteX2" fmla="*/ 2492677 w 4702789"/>
              <a:gd name="connsiteY2" fmla="*/ 6891540 h 6891540"/>
              <a:gd name="connsiteX3" fmla="*/ 0 w 4702789"/>
              <a:gd name="connsiteY3" fmla="*/ 6887980 h 6891540"/>
              <a:gd name="connsiteX4" fmla="*/ 0 w 4702789"/>
              <a:gd name="connsiteY4" fmla="*/ 29980 h 6891540"/>
              <a:gd name="connsiteX0" fmla="*/ 0 w 4702789"/>
              <a:gd name="connsiteY0" fmla="*/ 29980 h 7291747"/>
              <a:gd name="connsiteX1" fmla="*/ 4702789 w 4702789"/>
              <a:gd name="connsiteY1" fmla="*/ 0 h 7291747"/>
              <a:gd name="connsiteX2" fmla="*/ 4588708 w 4702789"/>
              <a:gd name="connsiteY2" fmla="*/ 7291747 h 7291747"/>
              <a:gd name="connsiteX3" fmla="*/ 0 w 4702789"/>
              <a:gd name="connsiteY3" fmla="*/ 6887980 h 7291747"/>
              <a:gd name="connsiteX4" fmla="*/ 0 w 4702789"/>
              <a:gd name="connsiteY4" fmla="*/ 29980 h 7291747"/>
              <a:gd name="connsiteX0" fmla="*/ 0 w 4600544"/>
              <a:gd name="connsiteY0" fmla="*/ 29980 h 7291747"/>
              <a:gd name="connsiteX1" fmla="*/ 4600544 w 4600544"/>
              <a:gd name="connsiteY1" fmla="*/ 0 h 7291747"/>
              <a:gd name="connsiteX2" fmla="*/ 4588708 w 4600544"/>
              <a:gd name="connsiteY2" fmla="*/ 7291747 h 7291747"/>
              <a:gd name="connsiteX3" fmla="*/ 0 w 4600544"/>
              <a:gd name="connsiteY3" fmla="*/ 6887980 h 7291747"/>
              <a:gd name="connsiteX4" fmla="*/ 0 w 4600544"/>
              <a:gd name="connsiteY4" fmla="*/ 29980 h 7291747"/>
              <a:gd name="connsiteX0" fmla="*/ 0 w 4606497"/>
              <a:gd name="connsiteY0" fmla="*/ 29980 h 7291747"/>
              <a:gd name="connsiteX1" fmla="*/ 4600544 w 4606497"/>
              <a:gd name="connsiteY1" fmla="*/ 0 h 7291747"/>
              <a:gd name="connsiteX2" fmla="*/ 4605748 w 4606497"/>
              <a:gd name="connsiteY2" fmla="*/ 7291747 h 7291747"/>
              <a:gd name="connsiteX3" fmla="*/ 0 w 4606497"/>
              <a:gd name="connsiteY3" fmla="*/ 6887980 h 7291747"/>
              <a:gd name="connsiteX4" fmla="*/ 0 w 4606497"/>
              <a:gd name="connsiteY4" fmla="*/ 29980 h 7291747"/>
              <a:gd name="connsiteX0" fmla="*/ 0 w 5032521"/>
              <a:gd name="connsiteY0" fmla="*/ 0 h 7325801"/>
              <a:gd name="connsiteX1" fmla="*/ 5026566 w 5032521"/>
              <a:gd name="connsiteY1" fmla="*/ 34054 h 7325801"/>
              <a:gd name="connsiteX2" fmla="*/ 5031770 w 5032521"/>
              <a:gd name="connsiteY2" fmla="*/ 7325801 h 7325801"/>
              <a:gd name="connsiteX3" fmla="*/ 426022 w 5032521"/>
              <a:gd name="connsiteY3" fmla="*/ 6922034 h 7325801"/>
              <a:gd name="connsiteX4" fmla="*/ 0 w 5032521"/>
              <a:gd name="connsiteY4" fmla="*/ 0 h 7325801"/>
              <a:gd name="connsiteX0" fmla="*/ 0 w 5032520"/>
              <a:gd name="connsiteY0" fmla="*/ 0 h 7338248"/>
              <a:gd name="connsiteX1" fmla="*/ 5026566 w 5032520"/>
              <a:gd name="connsiteY1" fmla="*/ 34054 h 7338248"/>
              <a:gd name="connsiteX2" fmla="*/ 5031770 w 5032520"/>
              <a:gd name="connsiteY2" fmla="*/ 7325801 h 7338248"/>
              <a:gd name="connsiteX3" fmla="*/ 1721132 w 5032520"/>
              <a:gd name="connsiteY3" fmla="*/ 7338248 h 7338248"/>
              <a:gd name="connsiteX4" fmla="*/ 0 w 5032520"/>
              <a:gd name="connsiteY4" fmla="*/ 0 h 7338248"/>
              <a:gd name="connsiteX0" fmla="*/ 0 w 4828029"/>
              <a:gd name="connsiteY0" fmla="*/ 13970 h 7304194"/>
              <a:gd name="connsiteX1" fmla="*/ 4822075 w 4828029"/>
              <a:gd name="connsiteY1" fmla="*/ 0 h 7304194"/>
              <a:gd name="connsiteX2" fmla="*/ 4827279 w 4828029"/>
              <a:gd name="connsiteY2" fmla="*/ 7291747 h 7304194"/>
              <a:gd name="connsiteX3" fmla="*/ 1516641 w 4828029"/>
              <a:gd name="connsiteY3" fmla="*/ 7304194 h 7304194"/>
              <a:gd name="connsiteX4" fmla="*/ 0 w 4828029"/>
              <a:gd name="connsiteY4" fmla="*/ 13970 h 7304194"/>
              <a:gd name="connsiteX0" fmla="*/ 0 w 4810988"/>
              <a:gd name="connsiteY0" fmla="*/ 13970 h 7304194"/>
              <a:gd name="connsiteX1" fmla="*/ 4805034 w 4810988"/>
              <a:gd name="connsiteY1" fmla="*/ 0 h 7304194"/>
              <a:gd name="connsiteX2" fmla="*/ 4810238 w 4810988"/>
              <a:gd name="connsiteY2" fmla="*/ 7291747 h 7304194"/>
              <a:gd name="connsiteX3" fmla="*/ 1499600 w 4810988"/>
              <a:gd name="connsiteY3" fmla="*/ 7304194 h 7304194"/>
              <a:gd name="connsiteX4" fmla="*/ 0 w 4810988"/>
              <a:gd name="connsiteY4" fmla="*/ 13970 h 7304194"/>
              <a:gd name="connsiteX0" fmla="*/ 0 w 4776905"/>
              <a:gd name="connsiteY0" fmla="*/ 0 h 7306232"/>
              <a:gd name="connsiteX1" fmla="*/ 4770951 w 4776905"/>
              <a:gd name="connsiteY1" fmla="*/ 2038 h 7306232"/>
              <a:gd name="connsiteX2" fmla="*/ 4776155 w 4776905"/>
              <a:gd name="connsiteY2" fmla="*/ 7293785 h 7306232"/>
              <a:gd name="connsiteX3" fmla="*/ 1465517 w 4776905"/>
              <a:gd name="connsiteY3" fmla="*/ 7306232 h 7306232"/>
              <a:gd name="connsiteX4" fmla="*/ 0 w 4776905"/>
              <a:gd name="connsiteY4" fmla="*/ 0 h 7306232"/>
              <a:gd name="connsiteX0" fmla="*/ 0 w 4776905"/>
              <a:gd name="connsiteY0" fmla="*/ 30052 h 7336284"/>
              <a:gd name="connsiteX1" fmla="*/ 4770952 w 4776905"/>
              <a:gd name="connsiteY1" fmla="*/ 0 h 7336284"/>
              <a:gd name="connsiteX2" fmla="*/ 4776155 w 4776905"/>
              <a:gd name="connsiteY2" fmla="*/ 7323837 h 7336284"/>
              <a:gd name="connsiteX3" fmla="*/ 1465517 w 4776905"/>
              <a:gd name="connsiteY3" fmla="*/ 7336284 h 7336284"/>
              <a:gd name="connsiteX4" fmla="*/ 0 w 4776905"/>
              <a:gd name="connsiteY4" fmla="*/ 30052 h 7336284"/>
              <a:gd name="connsiteX0" fmla="*/ 0 w 4755818"/>
              <a:gd name="connsiteY0" fmla="*/ 0 h 7338322"/>
              <a:gd name="connsiteX1" fmla="*/ 4749865 w 4755818"/>
              <a:gd name="connsiteY1" fmla="*/ 2038 h 7338322"/>
              <a:gd name="connsiteX2" fmla="*/ 4755068 w 4755818"/>
              <a:gd name="connsiteY2" fmla="*/ 7325875 h 7338322"/>
              <a:gd name="connsiteX3" fmla="*/ 1444430 w 4755818"/>
              <a:gd name="connsiteY3" fmla="*/ 7338322 h 7338322"/>
              <a:gd name="connsiteX4" fmla="*/ 0 w 4755818"/>
              <a:gd name="connsiteY4" fmla="*/ 0 h 7338322"/>
              <a:gd name="connsiteX0" fmla="*/ 0 w 3975594"/>
              <a:gd name="connsiteY0" fmla="*/ 0 h 7354367"/>
              <a:gd name="connsiteX1" fmla="*/ 3969641 w 3975594"/>
              <a:gd name="connsiteY1" fmla="*/ 18083 h 7354367"/>
              <a:gd name="connsiteX2" fmla="*/ 3974844 w 3975594"/>
              <a:gd name="connsiteY2" fmla="*/ 7341920 h 7354367"/>
              <a:gd name="connsiteX3" fmla="*/ 664206 w 3975594"/>
              <a:gd name="connsiteY3" fmla="*/ 7354367 h 7354367"/>
              <a:gd name="connsiteX4" fmla="*/ 0 w 3975594"/>
              <a:gd name="connsiteY4" fmla="*/ 0 h 7354367"/>
              <a:gd name="connsiteX0" fmla="*/ 0 w 3975594"/>
              <a:gd name="connsiteY0" fmla="*/ 0 h 7370412"/>
              <a:gd name="connsiteX1" fmla="*/ 3969641 w 3975594"/>
              <a:gd name="connsiteY1" fmla="*/ 18083 h 7370412"/>
              <a:gd name="connsiteX2" fmla="*/ 3974844 w 3975594"/>
              <a:gd name="connsiteY2" fmla="*/ 7341920 h 7370412"/>
              <a:gd name="connsiteX3" fmla="*/ 1043775 w 3975594"/>
              <a:gd name="connsiteY3" fmla="*/ 7370412 h 7370412"/>
              <a:gd name="connsiteX4" fmla="*/ 0 w 3975594"/>
              <a:gd name="connsiteY4" fmla="*/ 0 h 7370412"/>
              <a:gd name="connsiteX0" fmla="*/ 0 w 3933420"/>
              <a:gd name="connsiteY0" fmla="*/ 14006 h 7352329"/>
              <a:gd name="connsiteX1" fmla="*/ 3927467 w 3933420"/>
              <a:gd name="connsiteY1" fmla="*/ 0 h 7352329"/>
              <a:gd name="connsiteX2" fmla="*/ 3932670 w 3933420"/>
              <a:gd name="connsiteY2" fmla="*/ 7323837 h 7352329"/>
              <a:gd name="connsiteX3" fmla="*/ 1001601 w 3933420"/>
              <a:gd name="connsiteY3" fmla="*/ 7352329 h 7352329"/>
              <a:gd name="connsiteX4" fmla="*/ 0 w 3933420"/>
              <a:gd name="connsiteY4" fmla="*/ 14006 h 7352329"/>
              <a:gd name="connsiteX0" fmla="*/ 0 w 3927467"/>
              <a:gd name="connsiteY0" fmla="*/ 14006 h 7355928"/>
              <a:gd name="connsiteX1" fmla="*/ 3927467 w 3927467"/>
              <a:gd name="connsiteY1" fmla="*/ 0 h 7355928"/>
              <a:gd name="connsiteX2" fmla="*/ 3911583 w 3927467"/>
              <a:gd name="connsiteY2" fmla="*/ 7355928 h 7355928"/>
              <a:gd name="connsiteX3" fmla="*/ 1001601 w 3927467"/>
              <a:gd name="connsiteY3" fmla="*/ 7352329 h 7355928"/>
              <a:gd name="connsiteX4" fmla="*/ 0 w 3927467"/>
              <a:gd name="connsiteY4" fmla="*/ 14006 h 7355928"/>
              <a:gd name="connsiteX0" fmla="*/ 0 w 4243775"/>
              <a:gd name="connsiteY0" fmla="*/ 14006 h 7355928"/>
              <a:gd name="connsiteX1" fmla="*/ 4243775 w 4243775"/>
              <a:gd name="connsiteY1" fmla="*/ 0 h 7355928"/>
              <a:gd name="connsiteX2" fmla="*/ 4227891 w 4243775"/>
              <a:gd name="connsiteY2" fmla="*/ 7355928 h 7355928"/>
              <a:gd name="connsiteX3" fmla="*/ 1317909 w 4243775"/>
              <a:gd name="connsiteY3" fmla="*/ 7352329 h 7355928"/>
              <a:gd name="connsiteX4" fmla="*/ 0 w 4243775"/>
              <a:gd name="connsiteY4" fmla="*/ 14006 h 7355928"/>
              <a:gd name="connsiteX0" fmla="*/ 0 w 4228208"/>
              <a:gd name="connsiteY0" fmla="*/ 14006 h 7355928"/>
              <a:gd name="connsiteX1" fmla="*/ 4201601 w 4228208"/>
              <a:gd name="connsiteY1" fmla="*/ 0 h 7355928"/>
              <a:gd name="connsiteX2" fmla="*/ 4227891 w 4228208"/>
              <a:gd name="connsiteY2" fmla="*/ 7355928 h 7355928"/>
              <a:gd name="connsiteX3" fmla="*/ 1317909 w 4228208"/>
              <a:gd name="connsiteY3" fmla="*/ 7352329 h 7355928"/>
              <a:gd name="connsiteX4" fmla="*/ 0 w 4228208"/>
              <a:gd name="connsiteY4" fmla="*/ 14006 h 7355928"/>
              <a:gd name="connsiteX0" fmla="*/ 0 w 4201601"/>
              <a:gd name="connsiteY0" fmla="*/ 14006 h 7355928"/>
              <a:gd name="connsiteX1" fmla="*/ 4201601 w 4201601"/>
              <a:gd name="connsiteY1" fmla="*/ 0 h 7355928"/>
              <a:gd name="connsiteX2" fmla="*/ 4185718 w 4201601"/>
              <a:gd name="connsiteY2" fmla="*/ 7355928 h 7355928"/>
              <a:gd name="connsiteX3" fmla="*/ 1317909 w 4201601"/>
              <a:gd name="connsiteY3" fmla="*/ 7352329 h 7355928"/>
              <a:gd name="connsiteX4" fmla="*/ 0 w 4201601"/>
              <a:gd name="connsiteY4" fmla="*/ 14006 h 7355928"/>
              <a:gd name="connsiteX0" fmla="*/ 0 w 4207556"/>
              <a:gd name="connsiteY0" fmla="*/ 14006 h 7371973"/>
              <a:gd name="connsiteX1" fmla="*/ 4201601 w 4207556"/>
              <a:gd name="connsiteY1" fmla="*/ 0 h 7371973"/>
              <a:gd name="connsiteX2" fmla="*/ 4206806 w 4207556"/>
              <a:gd name="connsiteY2" fmla="*/ 7371973 h 7371973"/>
              <a:gd name="connsiteX3" fmla="*/ 1317909 w 4207556"/>
              <a:gd name="connsiteY3" fmla="*/ 7352329 h 7371973"/>
              <a:gd name="connsiteX4" fmla="*/ 0 w 4207556"/>
              <a:gd name="connsiteY4" fmla="*/ 14006 h 7371973"/>
              <a:gd name="connsiteX0" fmla="*/ 0 w 4228210"/>
              <a:gd name="connsiteY0" fmla="*/ 14006 h 7388018"/>
              <a:gd name="connsiteX1" fmla="*/ 4201601 w 4228210"/>
              <a:gd name="connsiteY1" fmla="*/ 0 h 7388018"/>
              <a:gd name="connsiteX2" fmla="*/ 4227893 w 4228210"/>
              <a:gd name="connsiteY2" fmla="*/ 7388018 h 7388018"/>
              <a:gd name="connsiteX3" fmla="*/ 1317909 w 4228210"/>
              <a:gd name="connsiteY3" fmla="*/ 7352329 h 7388018"/>
              <a:gd name="connsiteX4" fmla="*/ 0 w 4228210"/>
              <a:gd name="connsiteY4" fmla="*/ 14006 h 7388018"/>
              <a:gd name="connsiteX0" fmla="*/ 0 w 4249182"/>
              <a:gd name="connsiteY0" fmla="*/ 14006 h 7352329"/>
              <a:gd name="connsiteX1" fmla="*/ 4201601 w 4249182"/>
              <a:gd name="connsiteY1" fmla="*/ 0 h 7352329"/>
              <a:gd name="connsiteX2" fmla="*/ 4248980 w 4249182"/>
              <a:gd name="connsiteY2" fmla="*/ 7339883 h 7352329"/>
              <a:gd name="connsiteX3" fmla="*/ 1317909 w 4249182"/>
              <a:gd name="connsiteY3" fmla="*/ 7352329 h 7352329"/>
              <a:gd name="connsiteX4" fmla="*/ 0 w 4249182"/>
              <a:gd name="connsiteY4" fmla="*/ 14006 h 7352329"/>
              <a:gd name="connsiteX0" fmla="*/ 0 w 4249729"/>
              <a:gd name="connsiteY0" fmla="*/ 14006 h 7352329"/>
              <a:gd name="connsiteX1" fmla="*/ 4243775 w 4249729"/>
              <a:gd name="connsiteY1" fmla="*/ 0 h 7352329"/>
              <a:gd name="connsiteX2" fmla="*/ 4248980 w 4249729"/>
              <a:gd name="connsiteY2" fmla="*/ 7339883 h 7352329"/>
              <a:gd name="connsiteX3" fmla="*/ 1317909 w 4249729"/>
              <a:gd name="connsiteY3" fmla="*/ 7352329 h 7352329"/>
              <a:gd name="connsiteX4" fmla="*/ 0 w 4249729"/>
              <a:gd name="connsiteY4" fmla="*/ 14006 h 7352329"/>
              <a:gd name="connsiteX0" fmla="*/ 0 w 4243774"/>
              <a:gd name="connsiteY0" fmla="*/ 14006 h 7355929"/>
              <a:gd name="connsiteX1" fmla="*/ 4243775 w 4243774"/>
              <a:gd name="connsiteY1" fmla="*/ 0 h 7355929"/>
              <a:gd name="connsiteX2" fmla="*/ 4227894 w 4243774"/>
              <a:gd name="connsiteY2" fmla="*/ 7355929 h 7355929"/>
              <a:gd name="connsiteX3" fmla="*/ 1317909 w 4243774"/>
              <a:gd name="connsiteY3" fmla="*/ 7352329 h 7355929"/>
              <a:gd name="connsiteX4" fmla="*/ 0 w 4243774"/>
              <a:gd name="connsiteY4" fmla="*/ 14006 h 7355929"/>
              <a:gd name="connsiteX0" fmla="*/ 0 w 4243775"/>
              <a:gd name="connsiteY0" fmla="*/ 14006 h 7355929"/>
              <a:gd name="connsiteX1" fmla="*/ 4243775 w 4243775"/>
              <a:gd name="connsiteY1" fmla="*/ 0 h 7355929"/>
              <a:gd name="connsiteX2" fmla="*/ 4179658 w 4243775"/>
              <a:gd name="connsiteY2" fmla="*/ 7355929 h 7355929"/>
              <a:gd name="connsiteX3" fmla="*/ 1317909 w 4243775"/>
              <a:gd name="connsiteY3" fmla="*/ 7352329 h 7355929"/>
              <a:gd name="connsiteX4" fmla="*/ 0 w 4243775"/>
              <a:gd name="connsiteY4" fmla="*/ 14006 h 7355929"/>
              <a:gd name="connsiteX0" fmla="*/ 0 w 4227696"/>
              <a:gd name="connsiteY0" fmla="*/ 14006 h 7355929"/>
              <a:gd name="connsiteX1" fmla="*/ 4227696 w 4227696"/>
              <a:gd name="connsiteY1" fmla="*/ 0 h 7355929"/>
              <a:gd name="connsiteX2" fmla="*/ 4179658 w 4227696"/>
              <a:gd name="connsiteY2" fmla="*/ 7355929 h 7355929"/>
              <a:gd name="connsiteX3" fmla="*/ 1317909 w 4227696"/>
              <a:gd name="connsiteY3" fmla="*/ 7352329 h 7355929"/>
              <a:gd name="connsiteX4" fmla="*/ 0 w 4227696"/>
              <a:gd name="connsiteY4" fmla="*/ 14006 h 7355929"/>
              <a:gd name="connsiteX0" fmla="*/ 0 w 4179669"/>
              <a:gd name="connsiteY0" fmla="*/ 0 h 7341923"/>
              <a:gd name="connsiteX1" fmla="*/ 3187680 w 4179669"/>
              <a:gd name="connsiteY1" fmla="*/ 660 h 7341923"/>
              <a:gd name="connsiteX2" fmla="*/ 4179658 w 4179669"/>
              <a:gd name="connsiteY2" fmla="*/ 7341923 h 7341923"/>
              <a:gd name="connsiteX3" fmla="*/ 1317909 w 4179669"/>
              <a:gd name="connsiteY3" fmla="*/ 7338323 h 7341923"/>
              <a:gd name="connsiteX4" fmla="*/ 0 w 4179669"/>
              <a:gd name="connsiteY4" fmla="*/ 0 h 7341923"/>
              <a:gd name="connsiteX0" fmla="*/ 0 w 3959951"/>
              <a:gd name="connsiteY0" fmla="*/ 0 h 7338323"/>
              <a:gd name="connsiteX1" fmla="*/ 3187680 w 3959951"/>
              <a:gd name="connsiteY1" fmla="*/ 660 h 7338323"/>
              <a:gd name="connsiteX2" fmla="*/ 3959937 w 3959951"/>
              <a:gd name="connsiteY2" fmla="*/ 6667255 h 7338323"/>
              <a:gd name="connsiteX3" fmla="*/ 1317909 w 3959951"/>
              <a:gd name="connsiteY3" fmla="*/ 7338323 h 7338323"/>
              <a:gd name="connsiteX4" fmla="*/ 0 w 3959951"/>
              <a:gd name="connsiteY4" fmla="*/ 0 h 7338323"/>
              <a:gd name="connsiteX0" fmla="*/ 0 w 3959951"/>
              <a:gd name="connsiteY0" fmla="*/ 0 h 6667255"/>
              <a:gd name="connsiteX1" fmla="*/ 3187680 w 3959951"/>
              <a:gd name="connsiteY1" fmla="*/ 660 h 6667255"/>
              <a:gd name="connsiteX2" fmla="*/ 3959937 w 3959951"/>
              <a:gd name="connsiteY2" fmla="*/ 6667255 h 6667255"/>
              <a:gd name="connsiteX3" fmla="*/ 951706 w 3959951"/>
              <a:gd name="connsiteY3" fmla="*/ 6619654 h 6667255"/>
              <a:gd name="connsiteX4" fmla="*/ 0 w 3959951"/>
              <a:gd name="connsiteY4" fmla="*/ 0 h 6667255"/>
              <a:gd name="connsiteX0" fmla="*/ 0 w 3461915"/>
              <a:gd name="connsiteY0" fmla="*/ 732675 h 6666595"/>
              <a:gd name="connsiteX1" fmla="*/ 2689644 w 3461915"/>
              <a:gd name="connsiteY1" fmla="*/ 0 h 6666595"/>
              <a:gd name="connsiteX2" fmla="*/ 3461901 w 3461915"/>
              <a:gd name="connsiteY2" fmla="*/ 6666595 h 6666595"/>
              <a:gd name="connsiteX3" fmla="*/ 453670 w 3461915"/>
              <a:gd name="connsiteY3" fmla="*/ 6618994 h 6666595"/>
              <a:gd name="connsiteX4" fmla="*/ 0 w 3461915"/>
              <a:gd name="connsiteY4" fmla="*/ 732675 h 6666595"/>
              <a:gd name="connsiteX0" fmla="*/ 0 w 3461909"/>
              <a:gd name="connsiteY0" fmla="*/ 58006 h 5991926"/>
              <a:gd name="connsiteX1" fmla="*/ 2074423 w 3461909"/>
              <a:gd name="connsiteY1" fmla="*/ 0 h 5991926"/>
              <a:gd name="connsiteX2" fmla="*/ 3461901 w 3461909"/>
              <a:gd name="connsiteY2" fmla="*/ 5991926 h 5991926"/>
              <a:gd name="connsiteX3" fmla="*/ 453670 w 3461909"/>
              <a:gd name="connsiteY3" fmla="*/ 5944325 h 5991926"/>
              <a:gd name="connsiteX4" fmla="*/ 0 w 3461909"/>
              <a:gd name="connsiteY4" fmla="*/ 58006 h 5991926"/>
              <a:gd name="connsiteX0" fmla="*/ 0 w 3461922"/>
              <a:gd name="connsiteY0" fmla="*/ 58006 h 5991926"/>
              <a:gd name="connsiteX1" fmla="*/ 2074423 w 3461922"/>
              <a:gd name="connsiteY1" fmla="*/ 0 h 5991926"/>
              <a:gd name="connsiteX2" fmla="*/ 3461901 w 3461922"/>
              <a:gd name="connsiteY2" fmla="*/ 5991926 h 5991926"/>
              <a:gd name="connsiteX3" fmla="*/ 453670 w 3461922"/>
              <a:gd name="connsiteY3" fmla="*/ 5944325 h 5991926"/>
              <a:gd name="connsiteX4" fmla="*/ 0 w 3461922"/>
              <a:gd name="connsiteY4" fmla="*/ 58006 h 5991926"/>
              <a:gd name="connsiteX0" fmla="*/ 0 w 4150373"/>
              <a:gd name="connsiteY0" fmla="*/ 58006 h 5962592"/>
              <a:gd name="connsiteX1" fmla="*/ 2074423 w 4150373"/>
              <a:gd name="connsiteY1" fmla="*/ 0 h 5962592"/>
              <a:gd name="connsiteX2" fmla="*/ 4150364 w 4150373"/>
              <a:gd name="connsiteY2" fmla="*/ 5962592 h 5962592"/>
              <a:gd name="connsiteX3" fmla="*/ 453670 w 4150373"/>
              <a:gd name="connsiteY3" fmla="*/ 5944325 h 5962592"/>
              <a:gd name="connsiteX4" fmla="*/ 0 w 4150373"/>
              <a:gd name="connsiteY4" fmla="*/ 58006 h 5962592"/>
              <a:gd name="connsiteX0" fmla="*/ 0 w 4150364"/>
              <a:gd name="connsiteY0" fmla="*/ 58006 h 5962592"/>
              <a:gd name="connsiteX1" fmla="*/ 2074423 w 4150364"/>
              <a:gd name="connsiteY1" fmla="*/ 0 h 5962592"/>
              <a:gd name="connsiteX2" fmla="*/ 4150364 w 4150364"/>
              <a:gd name="connsiteY2" fmla="*/ 5962592 h 5962592"/>
              <a:gd name="connsiteX3" fmla="*/ 453670 w 4150364"/>
              <a:gd name="connsiteY3" fmla="*/ 5944325 h 5962592"/>
              <a:gd name="connsiteX4" fmla="*/ 0 w 4150364"/>
              <a:gd name="connsiteY4" fmla="*/ 58006 h 5962592"/>
              <a:gd name="connsiteX0" fmla="*/ 15069 w 4165433"/>
              <a:gd name="connsiteY0" fmla="*/ 58006 h 5962592"/>
              <a:gd name="connsiteX1" fmla="*/ 2089492 w 4165433"/>
              <a:gd name="connsiteY1" fmla="*/ 0 h 5962592"/>
              <a:gd name="connsiteX2" fmla="*/ 4165433 w 4165433"/>
              <a:gd name="connsiteY2" fmla="*/ 5962592 h 5962592"/>
              <a:gd name="connsiteX3" fmla="*/ 0 w 4165433"/>
              <a:gd name="connsiteY3" fmla="*/ 5914992 h 5962592"/>
              <a:gd name="connsiteX4" fmla="*/ 15069 w 4165433"/>
              <a:gd name="connsiteY4" fmla="*/ 58006 h 5962592"/>
              <a:gd name="connsiteX0" fmla="*/ 15069 w 4165433"/>
              <a:gd name="connsiteY0" fmla="*/ 0 h 5992587"/>
              <a:gd name="connsiteX1" fmla="*/ 2089492 w 4165433"/>
              <a:gd name="connsiteY1" fmla="*/ 29995 h 5992587"/>
              <a:gd name="connsiteX2" fmla="*/ 4165433 w 4165433"/>
              <a:gd name="connsiteY2" fmla="*/ 5992587 h 5992587"/>
              <a:gd name="connsiteX3" fmla="*/ 0 w 4165433"/>
              <a:gd name="connsiteY3" fmla="*/ 5944987 h 5992587"/>
              <a:gd name="connsiteX4" fmla="*/ 15069 w 4165433"/>
              <a:gd name="connsiteY4" fmla="*/ 0 h 5992587"/>
              <a:gd name="connsiteX0" fmla="*/ 15069 w 4165433"/>
              <a:gd name="connsiteY0" fmla="*/ 14006 h 6006593"/>
              <a:gd name="connsiteX1" fmla="*/ 2089492 w 4165433"/>
              <a:gd name="connsiteY1" fmla="*/ 0 h 6006593"/>
              <a:gd name="connsiteX2" fmla="*/ 4165433 w 4165433"/>
              <a:gd name="connsiteY2" fmla="*/ 6006593 h 6006593"/>
              <a:gd name="connsiteX3" fmla="*/ 0 w 4165433"/>
              <a:gd name="connsiteY3" fmla="*/ 5958993 h 6006593"/>
              <a:gd name="connsiteX4" fmla="*/ 15069 w 4165433"/>
              <a:gd name="connsiteY4" fmla="*/ 14006 h 6006593"/>
              <a:gd name="connsiteX0" fmla="*/ 15069 w 4165433"/>
              <a:gd name="connsiteY0" fmla="*/ 14006 h 6006593"/>
              <a:gd name="connsiteX1" fmla="*/ 2089492 w 4165433"/>
              <a:gd name="connsiteY1" fmla="*/ 0 h 6006593"/>
              <a:gd name="connsiteX2" fmla="*/ 4165433 w 4165433"/>
              <a:gd name="connsiteY2" fmla="*/ 6006593 h 6006593"/>
              <a:gd name="connsiteX3" fmla="*/ 0 w 4165433"/>
              <a:gd name="connsiteY3" fmla="*/ 5958993 h 6006593"/>
              <a:gd name="connsiteX4" fmla="*/ 15069 w 4165433"/>
              <a:gd name="connsiteY4" fmla="*/ 14006 h 6006593"/>
              <a:gd name="connsiteX0" fmla="*/ 15069 w 4165433"/>
              <a:gd name="connsiteY0" fmla="*/ 28673 h 6021260"/>
              <a:gd name="connsiteX1" fmla="*/ 2221325 w 4165433"/>
              <a:gd name="connsiteY1" fmla="*/ 0 h 6021260"/>
              <a:gd name="connsiteX2" fmla="*/ 4165433 w 4165433"/>
              <a:gd name="connsiteY2" fmla="*/ 6021260 h 6021260"/>
              <a:gd name="connsiteX3" fmla="*/ 0 w 4165433"/>
              <a:gd name="connsiteY3" fmla="*/ 5973660 h 6021260"/>
              <a:gd name="connsiteX4" fmla="*/ 15069 w 4165433"/>
              <a:gd name="connsiteY4" fmla="*/ 28673 h 6021260"/>
              <a:gd name="connsiteX0" fmla="*/ 15069 w 4165433"/>
              <a:gd name="connsiteY0" fmla="*/ 28673 h 6021260"/>
              <a:gd name="connsiteX1" fmla="*/ 2221325 w 4165433"/>
              <a:gd name="connsiteY1" fmla="*/ 0 h 6021260"/>
              <a:gd name="connsiteX2" fmla="*/ 4165433 w 4165433"/>
              <a:gd name="connsiteY2" fmla="*/ 6021260 h 6021260"/>
              <a:gd name="connsiteX3" fmla="*/ 0 w 4165433"/>
              <a:gd name="connsiteY3" fmla="*/ 5973660 h 6021260"/>
              <a:gd name="connsiteX4" fmla="*/ 15069 w 4165433"/>
              <a:gd name="connsiteY4" fmla="*/ 28673 h 6021260"/>
              <a:gd name="connsiteX0" fmla="*/ 15069 w 4209377"/>
              <a:gd name="connsiteY0" fmla="*/ 28673 h 5977260"/>
              <a:gd name="connsiteX1" fmla="*/ 2221325 w 4209377"/>
              <a:gd name="connsiteY1" fmla="*/ 0 h 5977260"/>
              <a:gd name="connsiteX2" fmla="*/ 4209377 w 4209377"/>
              <a:gd name="connsiteY2" fmla="*/ 5977260 h 5977260"/>
              <a:gd name="connsiteX3" fmla="*/ 0 w 4209377"/>
              <a:gd name="connsiteY3" fmla="*/ 5973660 h 5977260"/>
              <a:gd name="connsiteX4" fmla="*/ 15069 w 4209377"/>
              <a:gd name="connsiteY4" fmla="*/ 28673 h 5977260"/>
              <a:gd name="connsiteX0" fmla="*/ 0 w 4194308"/>
              <a:gd name="connsiteY0" fmla="*/ 28673 h 5983560"/>
              <a:gd name="connsiteX1" fmla="*/ 2206256 w 4194308"/>
              <a:gd name="connsiteY1" fmla="*/ 0 h 5983560"/>
              <a:gd name="connsiteX2" fmla="*/ 4194308 w 4194308"/>
              <a:gd name="connsiteY2" fmla="*/ 5977260 h 5983560"/>
              <a:gd name="connsiteX3" fmla="*/ 1161542 w 4194308"/>
              <a:gd name="connsiteY3" fmla="*/ 5983560 h 5983560"/>
              <a:gd name="connsiteX4" fmla="*/ 0 w 4194308"/>
              <a:gd name="connsiteY4" fmla="*/ 28673 h 5983560"/>
              <a:gd name="connsiteX0" fmla="*/ 0 w 3057247"/>
              <a:gd name="connsiteY0" fmla="*/ 18773 h 5983560"/>
              <a:gd name="connsiteX1" fmla="*/ 1069195 w 3057247"/>
              <a:gd name="connsiteY1" fmla="*/ 0 h 5983560"/>
              <a:gd name="connsiteX2" fmla="*/ 3057247 w 3057247"/>
              <a:gd name="connsiteY2" fmla="*/ 5977260 h 5983560"/>
              <a:gd name="connsiteX3" fmla="*/ 24481 w 3057247"/>
              <a:gd name="connsiteY3" fmla="*/ 5983560 h 5983560"/>
              <a:gd name="connsiteX4" fmla="*/ 0 w 3057247"/>
              <a:gd name="connsiteY4" fmla="*/ 18773 h 5983560"/>
              <a:gd name="connsiteX0" fmla="*/ 0 w 3057247"/>
              <a:gd name="connsiteY0" fmla="*/ 18773 h 5983560"/>
              <a:gd name="connsiteX1" fmla="*/ 1069195 w 3057247"/>
              <a:gd name="connsiteY1" fmla="*/ 0 h 5983560"/>
              <a:gd name="connsiteX2" fmla="*/ 3057247 w 3057247"/>
              <a:gd name="connsiteY2" fmla="*/ 5977260 h 5983560"/>
              <a:gd name="connsiteX3" fmla="*/ 4706 w 3057247"/>
              <a:gd name="connsiteY3" fmla="*/ 5983560 h 5983560"/>
              <a:gd name="connsiteX4" fmla="*/ 0 w 3057247"/>
              <a:gd name="connsiteY4" fmla="*/ 18773 h 5983560"/>
              <a:gd name="connsiteX0" fmla="*/ 0 w 3067134"/>
              <a:gd name="connsiteY0" fmla="*/ 18773 h 5983560"/>
              <a:gd name="connsiteX1" fmla="*/ 1069195 w 3067134"/>
              <a:gd name="connsiteY1" fmla="*/ 0 h 5983560"/>
              <a:gd name="connsiteX2" fmla="*/ 3067134 w 3067134"/>
              <a:gd name="connsiteY2" fmla="*/ 5937660 h 5983560"/>
              <a:gd name="connsiteX3" fmla="*/ 4706 w 3067134"/>
              <a:gd name="connsiteY3" fmla="*/ 5983560 h 5983560"/>
              <a:gd name="connsiteX4" fmla="*/ 0 w 3067134"/>
              <a:gd name="connsiteY4" fmla="*/ 18773 h 5983560"/>
              <a:gd name="connsiteX0" fmla="*/ 0 w 3077021"/>
              <a:gd name="connsiteY0" fmla="*/ 18773 h 5983560"/>
              <a:gd name="connsiteX1" fmla="*/ 1069195 w 3077021"/>
              <a:gd name="connsiteY1" fmla="*/ 0 h 5983560"/>
              <a:gd name="connsiteX2" fmla="*/ 3077021 w 3077021"/>
              <a:gd name="connsiteY2" fmla="*/ 5947560 h 5983560"/>
              <a:gd name="connsiteX3" fmla="*/ 4706 w 3077021"/>
              <a:gd name="connsiteY3" fmla="*/ 5983560 h 5983560"/>
              <a:gd name="connsiteX4" fmla="*/ 0 w 3077021"/>
              <a:gd name="connsiteY4" fmla="*/ 18773 h 5983560"/>
              <a:gd name="connsiteX0" fmla="*/ 0 w 3077021"/>
              <a:gd name="connsiteY0" fmla="*/ 18773 h 5983560"/>
              <a:gd name="connsiteX1" fmla="*/ 1079083 w 3077021"/>
              <a:gd name="connsiteY1" fmla="*/ 0 h 5983560"/>
              <a:gd name="connsiteX2" fmla="*/ 3077021 w 3077021"/>
              <a:gd name="connsiteY2" fmla="*/ 5947560 h 5983560"/>
              <a:gd name="connsiteX3" fmla="*/ 4706 w 3077021"/>
              <a:gd name="connsiteY3" fmla="*/ 5983560 h 5983560"/>
              <a:gd name="connsiteX4" fmla="*/ 0 w 3077021"/>
              <a:gd name="connsiteY4" fmla="*/ 18773 h 598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7021" h="5983560">
                <a:moveTo>
                  <a:pt x="0" y="18773"/>
                </a:moveTo>
                <a:lnTo>
                  <a:pt x="1079083" y="0"/>
                </a:lnTo>
                <a:cubicBezTo>
                  <a:pt x="1807545" y="2283915"/>
                  <a:pt x="2304616" y="3575645"/>
                  <a:pt x="3077021" y="5947560"/>
                </a:cubicBezTo>
                <a:lnTo>
                  <a:pt x="4706" y="5983560"/>
                </a:lnTo>
                <a:cubicBezTo>
                  <a:pt x="3137" y="3995298"/>
                  <a:pt x="1569" y="2007035"/>
                  <a:pt x="0" y="18773"/>
                </a:cubicBezTo>
                <a:close/>
              </a:path>
            </a:pathLst>
          </a:custGeom>
          <a:solidFill>
            <a:srgbClr val="C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bg1"/>
                </a:solidFill>
              </a:rPr>
              <a:t>.</a:t>
            </a:r>
            <a:endParaRPr lang="hr-HR" dirty="0"/>
          </a:p>
        </p:txBody>
      </p:sp>
      <p:cxnSp>
        <p:nvCxnSpPr>
          <p:cNvPr id="32" name="Ravni poveznik 31"/>
          <p:cNvCxnSpPr/>
          <p:nvPr/>
        </p:nvCxnSpPr>
        <p:spPr>
          <a:xfrm flipV="1">
            <a:off x="8543336" y="2769445"/>
            <a:ext cx="5511283" cy="199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6" name="Slika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325" y="51283"/>
            <a:ext cx="1544199" cy="1235359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-90325" y="1369910"/>
            <a:ext cx="44418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6600" b="1" dirty="0" smtClean="0">
                <a:solidFill>
                  <a:schemeClr val="bg1"/>
                </a:solidFill>
              </a:rPr>
              <a:t>LEPILA, </a:t>
            </a:r>
          </a:p>
          <a:p>
            <a:pPr algn="ctr"/>
            <a:r>
              <a:rPr lang="hr-HR" sz="6600" b="1" dirty="0">
                <a:solidFill>
                  <a:schemeClr val="bg1"/>
                </a:solidFill>
              </a:rPr>
              <a:t>O</a:t>
            </a:r>
            <a:r>
              <a:rPr lang="hr-HR" sz="6600" b="1" dirty="0" smtClean="0">
                <a:solidFill>
                  <a:schemeClr val="bg1"/>
                </a:solidFill>
              </a:rPr>
              <a:t>LJA</a:t>
            </a:r>
          </a:p>
          <a:p>
            <a:pPr algn="ctr"/>
            <a:r>
              <a:rPr lang="hr-HR" sz="6600" b="1" dirty="0" smtClean="0">
                <a:solidFill>
                  <a:schemeClr val="bg1"/>
                </a:solidFill>
              </a:rPr>
              <a:t> IN</a:t>
            </a:r>
          </a:p>
          <a:p>
            <a:pPr algn="ctr"/>
            <a:r>
              <a:rPr lang="hr-HR" sz="6600" b="1" dirty="0" smtClean="0">
                <a:solidFill>
                  <a:schemeClr val="bg1"/>
                </a:solidFill>
              </a:rPr>
              <a:t> MAZIVA</a:t>
            </a:r>
            <a:endParaRPr lang="hr-HR" sz="6600" b="1" dirty="0">
              <a:solidFill>
                <a:schemeClr val="bg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059" y="322940"/>
            <a:ext cx="2892552" cy="32918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249" y="610087"/>
            <a:ext cx="3231358" cy="1636364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0" b="15974"/>
          <a:stretch/>
        </p:blipFill>
        <p:spPr>
          <a:xfrm>
            <a:off x="5063412" y="794494"/>
            <a:ext cx="1959223" cy="1395202"/>
          </a:xfrm>
          <a:prstGeom prst="rect">
            <a:avLst/>
          </a:prstGeom>
        </p:spPr>
      </p:pic>
      <p:sp>
        <p:nvSpPr>
          <p:cNvPr id="11" name="TekstniOkvir 10"/>
          <p:cNvSpPr txBox="1"/>
          <p:nvPr/>
        </p:nvSpPr>
        <p:spPr>
          <a:xfrm>
            <a:off x="4661286" y="2004158"/>
            <a:ext cx="33129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- </a:t>
            </a:r>
            <a:r>
              <a:rPr lang="hr-HR" dirty="0" err="1" smtClean="0"/>
              <a:t>Lahko</a:t>
            </a:r>
            <a:r>
              <a:rPr lang="hr-HR" dirty="0" smtClean="0"/>
              <a:t> </a:t>
            </a:r>
            <a:r>
              <a:rPr lang="hr-HR" dirty="0"/>
              <a:t>ponudimo </a:t>
            </a:r>
            <a:r>
              <a:rPr lang="hr-HR" dirty="0" err="1"/>
              <a:t>vse</a:t>
            </a:r>
            <a:r>
              <a:rPr lang="hr-HR" dirty="0"/>
              <a:t> </a:t>
            </a:r>
            <a:r>
              <a:rPr lang="hr-HR" dirty="0" err="1"/>
              <a:t>mazalne</a:t>
            </a:r>
            <a:r>
              <a:rPr lang="hr-HR" dirty="0"/>
              <a:t> naprave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tehnično</a:t>
            </a:r>
            <a:r>
              <a:rPr lang="hr-HR" dirty="0"/>
              <a:t> </a:t>
            </a:r>
            <a:r>
              <a:rPr lang="hr-HR" dirty="0" err="1"/>
              <a:t>podporo</a:t>
            </a:r>
            <a:r>
              <a:rPr lang="hr-HR" dirty="0"/>
              <a:t> za </a:t>
            </a:r>
            <a:r>
              <a:rPr lang="hr-HR" dirty="0" err="1"/>
              <a:t>vsa</a:t>
            </a:r>
            <a:r>
              <a:rPr lang="hr-HR" dirty="0"/>
              <a:t> </a:t>
            </a:r>
            <a:r>
              <a:rPr lang="hr-HR" dirty="0" err="1"/>
              <a:t>orodja</a:t>
            </a:r>
            <a:r>
              <a:rPr lang="hr-HR" dirty="0"/>
              <a:t>.</a:t>
            </a:r>
          </a:p>
        </p:txBody>
      </p:sp>
      <p:cxnSp>
        <p:nvCxnSpPr>
          <p:cNvPr id="28" name="Ravni poveznik 27"/>
          <p:cNvCxnSpPr/>
          <p:nvPr/>
        </p:nvCxnSpPr>
        <p:spPr>
          <a:xfrm flipV="1">
            <a:off x="4573403" y="2887356"/>
            <a:ext cx="7426806" cy="42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Slika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363" y="366164"/>
            <a:ext cx="1641192" cy="335533"/>
          </a:xfrm>
          <a:prstGeom prst="rect">
            <a:avLst/>
          </a:prstGeom>
        </p:spPr>
      </p:pic>
      <p:cxnSp>
        <p:nvCxnSpPr>
          <p:cNvPr id="31" name="Ravni poveznik 30"/>
          <p:cNvCxnSpPr/>
          <p:nvPr/>
        </p:nvCxnSpPr>
        <p:spPr>
          <a:xfrm flipV="1">
            <a:off x="4573403" y="4761421"/>
            <a:ext cx="7426806" cy="42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Slika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406" y="4864815"/>
            <a:ext cx="1267606" cy="507042"/>
          </a:xfrm>
          <a:prstGeom prst="rect">
            <a:avLst/>
          </a:prstGeom>
        </p:spPr>
      </p:pic>
      <p:pic>
        <p:nvPicPr>
          <p:cNvPr id="24" name="Slika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696" y="5322768"/>
            <a:ext cx="1344223" cy="1459855"/>
          </a:xfrm>
          <a:prstGeom prst="rect">
            <a:avLst/>
          </a:prstGeom>
        </p:spPr>
      </p:pic>
      <p:pic>
        <p:nvPicPr>
          <p:cNvPr id="29" name="Slika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585" y="4925038"/>
            <a:ext cx="3409561" cy="1917878"/>
          </a:xfrm>
          <a:prstGeom prst="rect">
            <a:avLst/>
          </a:prstGeom>
        </p:spPr>
      </p:pic>
      <p:cxnSp>
        <p:nvCxnSpPr>
          <p:cNvPr id="36" name="Ravni poveznik 35"/>
          <p:cNvCxnSpPr/>
          <p:nvPr/>
        </p:nvCxnSpPr>
        <p:spPr>
          <a:xfrm flipV="1">
            <a:off x="8163441" y="4945594"/>
            <a:ext cx="0" cy="17438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kstniOkvir 41"/>
          <p:cNvSpPr txBox="1"/>
          <p:nvPr/>
        </p:nvSpPr>
        <p:spPr>
          <a:xfrm>
            <a:off x="7847081" y="1912356"/>
            <a:ext cx="4489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Ponujamo</a:t>
            </a:r>
            <a:r>
              <a:rPr lang="hr-HR" dirty="0"/>
              <a:t> </a:t>
            </a:r>
            <a:r>
              <a:rPr lang="hr-HR" dirty="0" err="1"/>
              <a:t>večnamenska</a:t>
            </a:r>
            <a:r>
              <a:rPr lang="hr-HR" dirty="0"/>
              <a:t> </a:t>
            </a:r>
            <a:r>
              <a:rPr lang="hr-HR" dirty="0" err="1"/>
              <a:t>lepila</a:t>
            </a:r>
            <a:r>
              <a:rPr lang="hr-HR" dirty="0"/>
              <a:t>, </a:t>
            </a:r>
            <a:r>
              <a:rPr lang="hr-HR" dirty="0" err="1"/>
              <a:t>gumijasta</a:t>
            </a:r>
            <a:r>
              <a:rPr lang="hr-HR" dirty="0"/>
              <a:t> </a:t>
            </a:r>
            <a:r>
              <a:rPr lang="hr-HR" dirty="0" err="1"/>
              <a:t>lepila</a:t>
            </a:r>
            <a:r>
              <a:rPr lang="hr-HR" dirty="0"/>
              <a:t>, </a:t>
            </a:r>
            <a:r>
              <a:rPr lang="hr-HR" dirty="0" err="1"/>
              <a:t>lepila</a:t>
            </a:r>
            <a:r>
              <a:rPr lang="hr-HR" dirty="0"/>
              <a:t> za plastiko, </a:t>
            </a:r>
            <a:r>
              <a:rPr lang="hr-HR" dirty="0" err="1"/>
              <a:t>lepila</a:t>
            </a:r>
            <a:r>
              <a:rPr lang="hr-HR" dirty="0"/>
              <a:t> za </a:t>
            </a:r>
            <a:r>
              <a:rPr lang="hr-HR" dirty="0" err="1"/>
              <a:t>pritrditev</a:t>
            </a:r>
            <a:r>
              <a:rPr lang="hr-HR" dirty="0"/>
              <a:t> </a:t>
            </a:r>
            <a:r>
              <a:rPr lang="hr-HR" dirty="0" err="1"/>
              <a:t>vijakov</a:t>
            </a:r>
            <a:r>
              <a:rPr lang="hr-HR" dirty="0"/>
              <a:t>, </a:t>
            </a:r>
            <a:r>
              <a:rPr lang="hr-HR" dirty="0" err="1"/>
              <a:t>tesnilne</a:t>
            </a:r>
            <a:r>
              <a:rPr lang="hr-HR" dirty="0"/>
              <a:t> </a:t>
            </a:r>
            <a:r>
              <a:rPr lang="hr-HR" dirty="0" err="1"/>
              <a:t>izdelke</a:t>
            </a:r>
            <a:r>
              <a:rPr lang="hr-HR" dirty="0"/>
              <a:t> za navoje </a:t>
            </a:r>
            <a:r>
              <a:rPr lang="hr-HR" dirty="0" err="1" smtClean="0"/>
              <a:t>cevi</a:t>
            </a:r>
            <a:r>
              <a:rPr lang="hr-HR" dirty="0" smtClean="0"/>
              <a:t>…</a:t>
            </a:r>
            <a:endParaRPr lang="hr-HR" dirty="0"/>
          </a:p>
        </p:txBody>
      </p:sp>
      <p:sp>
        <p:nvSpPr>
          <p:cNvPr id="43" name="TekstniOkvir 42"/>
          <p:cNvSpPr txBox="1"/>
          <p:nvPr/>
        </p:nvSpPr>
        <p:spPr>
          <a:xfrm>
            <a:off x="5920832" y="5086477"/>
            <a:ext cx="22321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 smtClean="0"/>
              <a:t>Rrazvija</a:t>
            </a:r>
            <a:r>
              <a:rPr lang="hr-HR" sz="1600" dirty="0"/>
              <a:t>, </a:t>
            </a:r>
            <a:r>
              <a:rPr lang="hr-HR" sz="1600" dirty="0" err="1"/>
              <a:t>proizvaja</a:t>
            </a:r>
            <a:r>
              <a:rPr lang="hr-HR" sz="1600" dirty="0"/>
              <a:t> </a:t>
            </a:r>
            <a:r>
              <a:rPr lang="hr-HR" sz="1600" dirty="0" err="1"/>
              <a:t>in</a:t>
            </a:r>
            <a:r>
              <a:rPr lang="hr-HR" sz="1600" dirty="0"/>
              <a:t> prodaja maziva </a:t>
            </a:r>
            <a:r>
              <a:rPr lang="hr-HR" sz="1600" dirty="0" err="1"/>
              <a:t>in</a:t>
            </a:r>
            <a:r>
              <a:rPr lang="hr-HR" sz="1600" dirty="0"/>
              <a:t> z </a:t>
            </a:r>
            <a:r>
              <a:rPr lang="hr-HR" sz="1600" dirty="0" err="1"/>
              <a:t>njimi</a:t>
            </a:r>
            <a:r>
              <a:rPr lang="hr-HR" sz="1600" dirty="0"/>
              <a:t> povezane </a:t>
            </a:r>
            <a:r>
              <a:rPr lang="hr-HR" sz="1600" dirty="0" err="1"/>
              <a:t>specializirane</a:t>
            </a:r>
            <a:r>
              <a:rPr lang="hr-HR" sz="1600" dirty="0"/>
              <a:t> </a:t>
            </a:r>
            <a:r>
              <a:rPr lang="hr-HR" sz="1600" dirty="0" err="1"/>
              <a:t>izdelke</a:t>
            </a:r>
            <a:r>
              <a:rPr lang="hr-HR" sz="1600" dirty="0"/>
              <a:t> - za </a:t>
            </a:r>
            <a:r>
              <a:rPr lang="hr-HR" sz="1600" dirty="0" err="1"/>
              <a:t>skoraj</a:t>
            </a:r>
            <a:r>
              <a:rPr lang="hr-HR" sz="1600" dirty="0"/>
              <a:t> </a:t>
            </a:r>
            <a:r>
              <a:rPr lang="hr-HR" sz="1600" dirty="0" err="1"/>
              <a:t>vsa</a:t>
            </a:r>
            <a:r>
              <a:rPr lang="hr-HR" sz="1600" dirty="0"/>
              <a:t> </a:t>
            </a:r>
            <a:r>
              <a:rPr lang="hr-HR" sz="1600" dirty="0" err="1"/>
              <a:t>področja</a:t>
            </a:r>
            <a:r>
              <a:rPr lang="hr-HR" sz="1600" dirty="0"/>
              <a:t> uporabe </a:t>
            </a:r>
            <a:r>
              <a:rPr lang="hr-HR" sz="1600" dirty="0" err="1"/>
              <a:t>in</a:t>
            </a:r>
            <a:r>
              <a:rPr lang="hr-HR" sz="1600" dirty="0"/>
              <a:t> </a:t>
            </a:r>
            <a:r>
              <a:rPr lang="hr-HR" sz="1600" dirty="0" err="1"/>
              <a:t>vse</a:t>
            </a:r>
            <a:r>
              <a:rPr lang="hr-HR" sz="1600" dirty="0"/>
              <a:t> </a:t>
            </a:r>
            <a:r>
              <a:rPr lang="hr-HR" sz="1600" dirty="0" err="1"/>
              <a:t>panoge</a:t>
            </a:r>
            <a:r>
              <a:rPr lang="hr-HR" sz="1600" dirty="0"/>
              <a:t>.</a:t>
            </a:r>
          </a:p>
        </p:txBody>
      </p:sp>
      <p:sp>
        <p:nvSpPr>
          <p:cNvPr id="45" name="TekstniOkvir 44"/>
          <p:cNvSpPr txBox="1"/>
          <p:nvPr/>
        </p:nvSpPr>
        <p:spPr>
          <a:xfrm>
            <a:off x="8275153" y="5360197"/>
            <a:ext cx="2081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r-HR" sz="1200" dirty="0" smtClean="0"/>
              <a:t>UNIVERSAL</a:t>
            </a:r>
          </a:p>
          <a:p>
            <a:pPr marL="285750" indent="-285750">
              <a:buFontTx/>
              <a:buChar char="-"/>
            </a:pPr>
            <a:r>
              <a:rPr lang="hr-HR" sz="1200" dirty="0" smtClean="0"/>
              <a:t>HEAVY DUTY </a:t>
            </a:r>
          </a:p>
          <a:p>
            <a:pPr marL="285750" indent="-285750">
              <a:buFontTx/>
              <a:buChar char="-"/>
            </a:pPr>
            <a:r>
              <a:rPr lang="hr-HR" sz="1200" dirty="0" smtClean="0"/>
              <a:t>VIB</a:t>
            </a:r>
          </a:p>
          <a:p>
            <a:pPr marL="285750" indent="-285750">
              <a:buFontTx/>
              <a:buChar char="-"/>
            </a:pPr>
            <a:r>
              <a:rPr lang="hr-HR" sz="1200" dirty="0" smtClean="0"/>
              <a:t>HIGH TEMP</a:t>
            </a:r>
          </a:p>
          <a:p>
            <a:pPr marL="285750" indent="-285750">
              <a:buFontTx/>
              <a:buChar char="-"/>
            </a:pPr>
            <a:r>
              <a:rPr lang="hr-HR" sz="1200" dirty="0" smtClean="0"/>
              <a:t>ULTRA HIGH TEMP</a:t>
            </a:r>
          </a:p>
          <a:p>
            <a:pPr marL="285750" indent="-285750">
              <a:buFontTx/>
              <a:buChar char="-"/>
            </a:pPr>
            <a:r>
              <a:rPr lang="hr-HR" sz="1200" dirty="0" smtClean="0"/>
              <a:t>FOOD AL</a:t>
            </a:r>
          </a:p>
          <a:p>
            <a:pPr marL="285750" indent="-285750">
              <a:buFontTx/>
              <a:buChar char="-"/>
            </a:pPr>
            <a:r>
              <a:rPr lang="hr-HR" sz="1200" dirty="0" smtClean="0"/>
              <a:t>HIGH SPEED</a:t>
            </a:r>
            <a:endParaRPr lang="hr-HR" sz="1200" dirty="0"/>
          </a:p>
        </p:txBody>
      </p:sp>
      <p:sp>
        <p:nvSpPr>
          <p:cNvPr id="9" name="Elipsa 8"/>
          <p:cNvSpPr/>
          <p:nvPr/>
        </p:nvSpPr>
        <p:spPr>
          <a:xfrm>
            <a:off x="1739788" y="3425849"/>
            <a:ext cx="48552" cy="94186"/>
          </a:xfrm>
          <a:prstGeom prst="ellipse">
            <a:avLst/>
          </a:prstGeom>
          <a:solidFill>
            <a:srgbClr val="983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126" y="3275882"/>
            <a:ext cx="1720128" cy="1149046"/>
          </a:xfrm>
          <a:prstGeom prst="rect">
            <a:avLst/>
          </a:prstGeom>
        </p:spPr>
      </p:pic>
      <p:sp>
        <p:nvSpPr>
          <p:cNvPr id="12" name="TekstniOkvir 11"/>
          <p:cNvSpPr txBox="1"/>
          <p:nvPr/>
        </p:nvSpPr>
        <p:spPr>
          <a:xfrm>
            <a:off x="6447715" y="2994450"/>
            <a:ext cx="5861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- CRC </a:t>
            </a:r>
            <a:r>
              <a:rPr lang="hr-HR" dirty="0"/>
              <a:t>Industries Europe je globalni </a:t>
            </a:r>
            <a:r>
              <a:rPr lang="hr-HR" dirty="0" err="1"/>
              <a:t>dobavitelj</a:t>
            </a:r>
            <a:r>
              <a:rPr lang="hr-HR" dirty="0"/>
              <a:t> </a:t>
            </a:r>
            <a:r>
              <a:rPr lang="hr-HR" dirty="0" err="1"/>
              <a:t>kemičnih</a:t>
            </a:r>
            <a:r>
              <a:rPr lang="hr-HR" dirty="0"/>
              <a:t> </a:t>
            </a:r>
            <a:r>
              <a:rPr lang="hr-HR" dirty="0" err="1"/>
              <a:t>izdelkov</a:t>
            </a:r>
            <a:r>
              <a:rPr lang="hr-HR" dirty="0"/>
              <a:t> za </a:t>
            </a:r>
            <a:r>
              <a:rPr lang="hr-HR" dirty="0" err="1"/>
              <a:t>avtomobilsko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električno industrijo. </a:t>
            </a:r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409" y="3689076"/>
            <a:ext cx="1058245" cy="1058245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866" y="3669786"/>
            <a:ext cx="319146" cy="1046382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683" y="3678656"/>
            <a:ext cx="290422" cy="1049718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673" y="3598485"/>
            <a:ext cx="1250285" cy="1250285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243" y="3713790"/>
            <a:ext cx="389257" cy="1002378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744" y="3689076"/>
            <a:ext cx="1039298" cy="1039298"/>
          </a:xfrm>
          <a:prstGeom prst="rect">
            <a:avLst/>
          </a:prstGeom>
        </p:spPr>
      </p:pic>
      <p:pic>
        <p:nvPicPr>
          <p:cNvPr id="26" name="Slika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787" y="3644805"/>
            <a:ext cx="398190" cy="107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27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" r="37801"/>
          <a:stretch/>
        </p:blipFill>
        <p:spPr>
          <a:xfrm>
            <a:off x="7752524" y="-14465"/>
            <a:ext cx="4448908" cy="68580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9"/>
          <a:stretch/>
        </p:blipFill>
        <p:spPr>
          <a:xfrm>
            <a:off x="3974789" y="1176068"/>
            <a:ext cx="3316348" cy="318109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72"/>
          <a:stretch/>
        </p:blipFill>
        <p:spPr>
          <a:xfrm>
            <a:off x="1927757" y="1716087"/>
            <a:ext cx="2047032" cy="1826528"/>
          </a:xfrm>
          <a:prstGeom prst="rect">
            <a:avLst/>
          </a:prstGeom>
        </p:spPr>
      </p:pic>
      <p:sp>
        <p:nvSpPr>
          <p:cNvPr id="8" name="Pravokutnik 5"/>
          <p:cNvSpPr/>
          <p:nvPr/>
        </p:nvSpPr>
        <p:spPr>
          <a:xfrm rot="734068">
            <a:off x="7048275" y="-266070"/>
            <a:ext cx="2522038" cy="7178322"/>
          </a:xfrm>
          <a:custGeom>
            <a:avLst/>
            <a:gdLst>
              <a:gd name="connsiteX0" fmla="*/ 0 w 8465577"/>
              <a:gd name="connsiteY0" fmla="*/ 0 h 1922363"/>
              <a:gd name="connsiteX1" fmla="*/ 8465577 w 8465577"/>
              <a:gd name="connsiteY1" fmla="*/ 0 h 1922363"/>
              <a:gd name="connsiteX2" fmla="*/ 8465577 w 8465577"/>
              <a:gd name="connsiteY2" fmla="*/ 1922363 h 1922363"/>
              <a:gd name="connsiteX3" fmla="*/ 0 w 8465577"/>
              <a:gd name="connsiteY3" fmla="*/ 1922363 h 1922363"/>
              <a:gd name="connsiteX4" fmla="*/ 0 w 8465577"/>
              <a:gd name="connsiteY4" fmla="*/ 0 h 1922363"/>
              <a:gd name="connsiteX0" fmla="*/ 0 w 8465577"/>
              <a:gd name="connsiteY0" fmla="*/ 0 h 1922363"/>
              <a:gd name="connsiteX1" fmla="*/ 8465577 w 8465577"/>
              <a:gd name="connsiteY1" fmla="*/ 0 h 1922363"/>
              <a:gd name="connsiteX2" fmla="*/ 8465577 w 8465577"/>
              <a:gd name="connsiteY2" fmla="*/ 1922363 h 1922363"/>
              <a:gd name="connsiteX3" fmla="*/ 0 w 8465577"/>
              <a:gd name="connsiteY3" fmla="*/ 1922363 h 1922363"/>
              <a:gd name="connsiteX4" fmla="*/ 0 w 8465577"/>
              <a:gd name="connsiteY4" fmla="*/ 0 h 1922363"/>
              <a:gd name="connsiteX0" fmla="*/ 0 w 8465577"/>
              <a:gd name="connsiteY0" fmla="*/ 1612607 h 3534970"/>
              <a:gd name="connsiteX1" fmla="*/ 6649074 w 8465577"/>
              <a:gd name="connsiteY1" fmla="*/ 0 h 3534970"/>
              <a:gd name="connsiteX2" fmla="*/ 8465577 w 8465577"/>
              <a:gd name="connsiteY2" fmla="*/ 3534970 h 3534970"/>
              <a:gd name="connsiteX3" fmla="*/ 0 w 8465577"/>
              <a:gd name="connsiteY3" fmla="*/ 3534970 h 3534970"/>
              <a:gd name="connsiteX4" fmla="*/ 0 w 8465577"/>
              <a:gd name="connsiteY4" fmla="*/ 1612607 h 3534970"/>
              <a:gd name="connsiteX0" fmla="*/ 0 w 8223985"/>
              <a:gd name="connsiteY0" fmla="*/ 1612607 h 3534970"/>
              <a:gd name="connsiteX1" fmla="*/ 6649074 w 8223985"/>
              <a:gd name="connsiteY1" fmla="*/ 0 h 3534970"/>
              <a:gd name="connsiteX2" fmla="*/ 8223985 w 8223985"/>
              <a:gd name="connsiteY2" fmla="*/ 2805037 h 3534970"/>
              <a:gd name="connsiteX3" fmla="*/ 0 w 8223985"/>
              <a:gd name="connsiteY3" fmla="*/ 3534970 h 3534970"/>
              <a:gd name="connsiteX4" fmla="*/ 0 w 8223985"/>
              <a:gd name="connsiteY4" fmla="*/ 1612607 h 3534970"/>
              <a:gd name="connsiteX0" fmla="*/ 0 w 8223985"/>
              <a:gd name="connsiteY0" fmla="*/ 1612607 h 4136294"/>
              <a:gd name="connsiteX1" fmla="*/ 6649074 w 8223985"/>
              <a:gd name="connsiteY1" fmla="*/ 0 h 4136294"/>
              <a:gd name="connsiteX2" fmla="*/ 8223985 w 8223985"/>
              <a:gd name="connsiteY2" fmla="*/ 2805037 h 4136294"/>
              <a:gd name="connsiteX3" fmla="*/ 1166603 w 8223985"/>
              <a:gd name="connsiteY3" fmla="*/ 4136294 h 4136294"/>
              <a:gd name="connsiteX4" fmla="*/ 0 w 8223985"/>
              <a:gd name="connsiteY4" fmla="*/ 1612607 h 4136294"/>
              <a:gd name="connsiteX0" fmla="*/ 0 w 8726558"/>
              <a:gd name="connsiteY0" fmla="*/ 1187591 h 4136294"/>
              <a:gd name="connsiteX1" fmla="*/ 7151647 w 8726558"/>
              <a:gd name="connsiteY1" fmla="*/ 0 h 4136294"/>
              <a:gd name="connsiteX2" fmla="*/ 8726558 w 8726558"/>
              <a:gd name="connsiteY2" fmla="*/ 2805037 h 4136294"/>
              <a:gd name="connsiteX3" fmla="*/ 1669176 w 8726558"/>
              <a:gd name="connsiteY3" fmla="*/ 4136294 h 4136294"/>
              <a:gd name="connsiteX4" fmla="*/ 0 w 8726558"/>
              <a:gd name="connsiteY4" fmla="*/ 1187591 h 4136294"/>
              <a:gd name="connsiteX0" fmla="*/ 0 w 8726558"/>
              <a:gd name="connsiteY0" fmla="*/ 1187591 h 4471635"/>
              <a:gd name="connsiteX1" fmla="*/ 7151647 w 8726558"/>
              <a:gd name="connsiteY1" fmla="*/ 0 h 4471635"/>
              <a:gd name="connsiteX2" fmla="*/ 8726558 w 8726558"/>
              <a:gd name="connsiteY2" fmla="*/ 2805037 h 4471635"/>
              <a:gd name="connsiteX3" fmla="*/ 1819185 w 8726558"/>
              <a:gd name="connsiteY3" fmla="*/ 4471635 h 4471635"/>
              <a:gd name="connsiteX4" fmla="*/ 0 w 8726558"/>
              <a:gd name="connsiteY4" fmla="*/ 1187591 h 4471635"/>
              <a:gd name="connsiteX0" fmla="*/ 0 w 8726558"/>
              <a:gd name="connsiteY0" fmla="*/ 1989408 h 5273452"/>
              <a:gd name="connsiteX1" fmla="*/ 6711934 w 8726558"/>
              <a:gd name="connsiteY1" fmla="*/ 0 h 5273452"/>
              <a:gd name="connsiteX2" fmla="*/ 8726558 w 8726558"/>
              <a:gd name="connsiteY2" fmla="*/ 3606854 h 5273452"/>
              <a:gd name="connsiteX3" fmla="*/ 1819185 w 8726558"/>
              <a:gd name="connsiteY3" fmla="*/ 5273452 h 5273452"/>
              <a:gd name="connsiteX4" fmla="*/ 0 w 8726558"/>
              <a:gd name="connsiteY4" fmla="*/ 1989408 h 5273452"/>
              <a:gd name="connsiteX0" fmla="*/ 0 w 8736511"/>
              <a:gd name="connsiteY0" fmla="*/ 1989408 h 5273452"/>
              <a:gd name="connsiteX1" fmla="*/ 6711934 w 8736511"/>
              <a:gd name="connsiteY1" fmla="*/ 0 h 5273452"/>
              <a:gd name="connsiteX2" fmla="*/ 8736511 w 8736511"/>
              <a:gd name="connsiteY2" fmla="*/ 3601233 h 5273452"/>
              <a:gd name="connsiteX3" fmla="*/ 1819185 w 8736511"/>
              <a:gd name="connsiteY3" fmla="*/ 5273452 h 5273452"/>
              <a:gd name="connsiteX4" fmla="*/ 0 w 8736511"/>
              <a:gd name="connsiteY4" fmla="*/ 1989408 h 5273452"/>
              <a:gd name="connsiteX0" fmla="*/ 0 w 9056898"/>
              <a:gd name="connsiteY0" fmla="*/ 1422118 h 5273452"/>
              <a:gd name="connsiteX1" fmla="*/ 7032321 w 9056898"/>
              <a:gd name="connsiteY1" fmla="*/ 0 h 5273452"/>
              <a:gd name="connsiteX2" fmla="*/ 9056898 w 9056898"/>
              <a:gd name="connsiteY2" fmla="*/ 3601233 h 5273452"/>
              <a:gd name="connsiteX3" fmla="*/ 2139572 w 9056898"/>
              <a:gd name="connsiteY3" fmla="*/ 5273452 h 5273452"/>
              <a:gd name="connsiteX4" fmla="*/ 0 w 9056898"/>
              <a:gd name="connsiteY4" fmla="*/ 1422118 h 5273452"/>
              <a:gd name="connsiteX0" fmla="*/ 0 w 9379863"/>
              <a:gd name="connsiteY0" fmla="*/ 803777 h 5273452"/>
              <a:gd name="connsiteX1" fmla="*/ 7355286 w 9379863"/>
              <a:gd name="connsiteY1" fmla="*/ 0 h 5273452"/>
              <a:gd name="connsiteX2" fmla="*/ 9379863 w 9379863"/>
              <a:gd name="connsiteY2" fmla="*/ 3601233 h 5273452"/>
              <a:gd name="connsiteX3" fmla="*/ 2462537 w 9379863"/>
              <a:gd name="connsiteY3" fmla="*/ 5273452 h 5273452"/>
              <a:gd name="connsiteX4" fmla="*/ 0 w 9379863"/>
              <a:gd name="connsiteY4" fmla="*/ 803777 h 5273452"/>
              <a:gd name="connsiteX0" fmla="*/ 0 w 9379863"/>
              <a:gd name="connsiteY0" fmla="*/ 803777 h 4972300"/>
              <a:gd name="connsiteX1" fmla="*/ 7355286 w 9379863"/>
              <a:gd name="connsiteY1" fmla="*/ 0 h 4972300"/>
              <a:gd name="connsiteX2" fmla="*/ 9379863 w 9379863"/>
              <a:gd name="connsiteY2" fmla="*/ 3601233 h 4972300"/>
              <a:gd name="connsiteX3" fmla="*/ 2344964 w 9379863"/>
              <a:gd name="connsiteY3" fmla="*/ 4972300 h 4972300"/>
              <a:gd name="connsiteX4" fmla="*/ 0 w 9379863"/>
              <a:gd name="connsiteY4" fmla="*/ 803777 h 4972300"/>
              <a:gd name="connsiteX0" fmla="*/ 0 w 9398478"/>
              <a:gd name="connsiteY0" fmla="*/ 803777 h 4972300"/>
              <a:gd name="connsiteX1" fmla="*/ 7355286 w 9398478"/>
              <a:gd name="connsiteY1" fmla="*/ 0 h 4972300"/>
              <a:gd name="connsiteX2" fmla="*/ 9398478 w 9398478"/>
              <a:gd name="connsiteY2" fmla="*/ 3564466 h 4972300"/>
              <a:gd name="connsiteX3" fmla="*/ 2344964 w 9398478"/>
              <a:gd name="connsiteY3" fmla="*/ 4972300 h 4972300"/>
              <a:gd name="connsiteX4" fmla="*/ 0 w 9398478"/>
              <a:gd name="connsiteY4" fmla="*/ 803777 h 4972300"/>
              <a:gd name="connsiteX0" fmla="*/ 0 w 9398478"/>
              <a:gd name="connsiteY0" fmla="*/ 821928 h 4990451"/>
              <a:gd name="connsiteX1" fmla="*/ 7410669 w 9398478"/>
              <a:gd name="connsiteY1" fmla="*/ 0 h 4990451"/>
              <a:gd name="connsiteX2" fmla="*/ 9398478 w 9398478"/>
              <a:gd name="connsiteY2" fmla="*/ 3582617 h 4990451"/>
              <a:gd name="connsiteX3" fmla="*/ 2344964 w 9398478"/>
              <a:gd name="connsiteY3" fmla="*/ 4990451 h 4990451"/>
              <a:gd name="connsiteX4" fmla="*/ 0 w 9398478"/>
              <a:gd name="connsiteY4" fmla="*/ 821928 h 4990451"/>
              <a:gd name="connsiteX0" fmla="*/ 0 w 9436534"/>
              <a:gd name="connsiteY0" fmla="*/ 821928 h 4990451"/>
              <a:gd name="connsiteX1" fmla="*/ 7410669 w 9436534"/>
              <a:gd name="connsiteY1" fmla="*/ 0 h 4990451"/>
              <a:gd name="connsiteX2" fmla="*/ 9436534 w 9436534"/>
              <a:gd name="connsiteY2" fmla="*/ 3626759 h 4990451"/>
              <a:gd name="connsiteX3" fmla="*/ 2344964 w 9436534"/>
              <a:gd name="connsiteY3" fmla="*/ 4990451 h 4990451"/>
              <a:gd name="connsiteX4" fmla="*/ 0 w 9436534"/>
              <a:gd name="connsiteY4" fmla="*/ 821928 h 4990451"/>
              <a:gd name="connsiteX0" fmla="*/ 0 w 9588296"/>
              <a:gd name="connsiteY0" fmla="*/ 821928 h 4990451"/>
              <a:gd name="connsiteX1" fmla="*/ 7410669 w 9588296"/>
              <a:gd name="connsiteY1" fmla="*/ 0 h 4990451"/>
              <a:gd name="connsiteX2" fmla="*/ 9588296 w 9588296"/>
              <a:gd name="connsiteY2" fmla="*/ 3895475 h 4990451"/>
              <a:gd name="connsiteX3" fmla="*/ 2344964 w 9588296"/>
              <a:gd name="connsiteY3" fmla="*/ 4990451 h 4990451"/>
              <a:gd name="connsiteX4" fmla="*/ 0 w 9588296"/>
              <a:gd name="connsiteY4" fmla="*/ 821928 h 4990451"/>
              <a:gd name="connsiteX0" fmla="*/ 0 w 9588296"/>
              <a:gd name="connsiteY0" fmla="*/ 821928 h 5209406"/>
              <a:gd name="connsiteX1" fmla="*/ 7410669 w 9588296"/>
              <a:gd name="connsiteY1" fmla="*/ 0 h 5209406"/>
              <a:gd name="connsiteX2" fmla="*/ 9588296 w 9588296"/>
              <a:gd name="connsiteY2" fmla="*/ 3895475 h 5209406"/>
              <a:gd name="connsiteX3" fmla="*/ 2468622 w 9588296"/>
              <a:gd name="connsiteY3" fmla="*/ 5209406 h 5209406"/>
              <a:gd name="connsiteX4" fmla="*/ 0 w 9588296"/>
              <a:gd name="connsiteY4" fmla="*/ 821928 h 5209406"/>
              <a:gd name="connsiteX0" fmla="*/ 0 w 8589415"/>
              <a:gd name="connsiteY0" fmla="*/ 821928 h 5209406"/>
              <a:gd name="connsiteX1" fmla="*/ 7410669 w 8589415"/>
              <a:gd name="connsiteY1" fmla="*/ 0 h 5209406"/>
              <a:gd name="connsiteX2" fmla="*/ 8589415 w 8589415"/>
              <a:gd name="connsiteY2" fmla="*/ 3830851 h 5209406"/>
              <a:gd name="connsiteX3" fmla="*/ 2468622 w 8589415"/>
              <a:gd name="connsiteY3" fmla="*/ 5209406 h 5209406"/>
              <a:gd name="connsiteX4" fmla="*/ 0 w 8589415"/>
              <a:gd name="connsiteY4" fmla="*/ 821928 h 5209406"/>
              <a:gd name="connsiteX0" fmla="*/ 0 w 8589415"/>
              <a:gd name="connsiteY0" fmla="*/ 1196609 h 5584087"/>
              <a:gd name="connsiteX1" fmla="*/ 7704204 w 8589415"/>
              <a:gd name="connsiteY1" fmla="*/ 0 h 5584087"/>
              <a:gd name="connsiteX2" fmla="*/ 8589415 w 8589415"/>
              <a:gd name="connsiteY2" fmla="*/ 4205532 h 5584087"/>
              <a:gd name="connsiteX3" fmla="*/ 2468622 w 8589415"/>
              <a:gd name="connsiteY3" fmla="*/ 5584087 h 5584087"/>
              <a:gd name="connsiteX4" fmla="*/ 0 w 8589415"/>
              <a:gd name="connsiteY4" fmla="*/ 1196609 h 5584087"/>
              <a:gd name="connsiteX0" fmla="*/ 0 w 6938664"/>
              <a:gd name="connsiteY0" fmla="*/ 1355702 h 5584087"/>
              <a:gd name="connsiteX1" fmla="*/ 6053453 w 6938664"/>
              <a:gd name="connsiteY1" fmla="*/ 0 h 5584087"/>
              <a:gd name="connsiteX2" fmla="*/ 6938664 w 6938664"/>
              <a:gd name="connsiteY2" fmla="*/ 4205532 h 5584087"/>
              <a:gd name="connsiteX3" fmla="*/ 817871 w 6938664"/>
              <a:gd name="connsiteY3" fmla="*/ 5584087 h 5584087"/>
              <a:gd name="connsiteX4" fmla="*/ 0 w 6938664"/>
              <a:gd name="connsiteY4" fmla="*/ 1355702 h 5584087"/>
              <a:gd name="connsiteX0" fmla="*/ 0 w 6938664"/>
              <a:gd name="connsiteY0" fmla="*/ 1355702 h 5582536"/>
              <a:gd name="connsiteX1" fmla="*/ 6053453 w 6938664"/>
              <a:gd name="connsiteY1" fmla="*/ 0 h 5582536"/>
              <a:gd name="connsiteX2" fmla="*/ 6938664 w 6938664"/>
              <a:gd name="connsiteY2" fmla="*/ 4205532 h 5582536"/>
              <a:gd name="connsiteX3" fmla="*/ 910508 w 6938664"/>
              <a:gd name="connsiteY3" fmla="*/ 5582536 h 5582536"/>
              <a:gd name="connsiteX4" fmla="*/ 0 w 6938664"/>
              <a:gd name="connsiteY4" fmla="*/ 1355702 h 5582536"/>
              <a:gd name="connsiteX0" fmla="*/ 0 w 6938664"/>
              <a:gd name="connsiteY0" fmla="*/ 1355702 h 5586531"/>
              <a:gd name="connsiteX1" fmla="*/ 6053453 w 6938664"/>
              <a:gd name="connsiteY1" fmla="*/ 0 h 5586531"/>
              <a:gd name="connsiteX2" fmla="*/ 6938664 w 6938664"/>
              <a:gd name="connsiteY2" fmla="*/ 4205532 h 5586531"/>
              <a:gd name="connsiteX3" fmla="*/ 892753 w 6938664"/>
              <a:gd name="connsiteY3" fmla="*/ 5586531 h 5586531"/>
              <a:gd name="connsiteX4" fmla="*/ 0 w 6938664"/>
              <a:gd name="connsiteY4" fmla="*/ 1355702 h 5586531"/>
              <a:gd name="connsiteX0" fmla="*/ 0 w 6903151"/>
              <a:gd name="connsiteY0" fmla="*/ 1347711 h 5586531"/>
              <a:gd name="connsiteX1" fmla="*/ 6017940 w 6903151"/>
              <a:gd name="connsiteY1" fmla="*/ 0 h 5586531"/>
              <a:gd name="connsiteX2" fmla="*/ 6903151 w 6903151"/>
              <a:gd name="connsiteY2" fmla="*/ 4205532 h 5586531"/>
              <a:gd name="connsiteX3" fmla="*/ 857240 w 6903151"/>
              <a:gd name="connsiteY3" fmla="*/ 5586531 h 5586531"/>
              <a:gd name="connsiteX4" fmla="*/ 0 w 6903151"/>
              <a:gd name="connsiteY4" fmla="*/ 1347711 h 5586531"/>
              <a:gd name="connsiteX0" fmla="*/ 0 w 6903151"/>
              <a:gd name="connsiteY0" fmla="*/ 1347711 h 5580539"/>
              <a:gd name="connsiteX1" fmla="*/ 6017940 w 6903151"/>
              <a:gd name="connsiteY1" fmla="*/ 0 h 5580539"/>
              <a:gd name="connsiteX2" fmla="*/ 6903151 w 6903151"/>
              <a:gd name="connsiteY2" fmla="*/ 4205532 h 5580539"/>
              <a:gd name="connsiteX3" fmla="*/ 883876 w 6903151"/>
              <a:gd name="connsiteY3" fmla="*/ 5580539 h 5580539"/>
              <a:gd name="connsiteX4" fmla="*/ 0 w 6903151"/>
              <a:gd name="connsiteY4" fmla="*/ 1347711 h 5580539"/>
              <a:gd name="connsiteX0" fmla="*/ 0 w 6814365"/>
              <a:gd name="connsiteY0" fmla="*/ 1327736 h 5580539"/>
              <a:gd name="connsiteX1" fmla="*/ 5929154 w 6814365"/>
              <a:gd name="connsiteY1" fmla="*/ 0 h 5580539"/>
              <a:gd name="connsiteX2" fmla="*/ 6814365 w 6814365"/>
              <a:gd name="connsiteY2" fmla="*/ 4205532 h 5580539"/>
              <a:gd name="connsiteX3" fmla="*/ 795090 w 6814365"/>
              <a:gd name="connsiteY3" fmla="*/ 5580539 h 5580539"/>
              <a:gd name="connsiteX4" fmla="*/ 0 w 6814365"/>
              <a:gd name="connsiteY4" fmla="*/ 1327736 h 5580539"/>
              <a:gd name="connsiteX0" fmla="*/ 0 w 6814365"/>
              <a:gd name="connsiteY0" fmla="*/ 1327736 h 5565781"/>
              <a:gd name="connsiteX1" fmla="*/ 5929154 w 6814365"/>
              <a:gd name="connsiteY1" fmla="*/ 0 h 5565781"/>
              <a:gd name="connsiteX2" fmla="*/ 6814365 w 6814365"/>
              <a:gd name="connsiteY2" fmla="*/ 4205532 h 5565781"/>
              <a:gd name="connsiteX3" fmla="*/ 903558 w 6814365"/>
              <a:gd name="connsiteY3" fmla="*/ 5565781 h 5565781"/>
              <a:gd name="connsiteX4" fmla="*/ 0 w 6814365"/>
              <a:gd name="connsiteY4" fmla="*/ 1327736 h 5565781"/>
              <a:gd name="connsiteX0" fmla="*/ 0 w 6562931"/>
              <a:gd name="connsiteY0" fmla="*/ 1327736 h 5565781"/>
              <a:gd name="connsiteX1" fmla="*/ 5929154 w 6562931"/>
              <a:gd name="connsiteY1" fmla="*/ 0 h 5565781"/>
              <a:gd name="connsiteX2" fmla="*/ 6562931 w 6562931"/>
              <a:gd name="connsiteY2" fmla="*/ 4526279 h 5565781"/>
              <a:gd name="connsiteX3" fmla="*/ 903558 w 6562931"/>
              <a:gd name="connsiteY3" fmla="*/ 5565781 h 5565781"/>
              <a:gd name="connsiteX4" fmla="*/ 0 w 6562931"/>
              <a:gd name="connsiteY4" fmla="*/ 1327736 h 5565781"/>
              <a:gd name="connsiteX0" fmla="*/ 0 w 6562931"/>
              <a:gd name="connsiteY0" fmla="*/ 1256703 h 5494748"/>
              <a:gd name="connsiteX1" fmla="*/ 5436022 w 6562931"/>
              <a:gd name="connsiteY1" fmla="*/ 0 h 5494748"/>
              <a:gd name="connsiteX2" fmla="*/ 6562931 w 6562931"/>
              <a:gd name="connsiteY2" fmla="*/ 4455246 h 5494748"/>
              <a:gd name="connsiteX3" fmla="*/ 903558 w 6562931"/>
              <a:gd name="connsiteY3" fmla="*/ 5494748 h 5494748"/>
              <a:gd name="connsiteX4" fmla="*/ 0 w 6562931"/>
              <a:gd name="connsiteY4" fmla="*/ 1256703 h 5494748"/>
              <a:gd name="connsiteX0" fmla="*/ 0 w 6526264"/>
              <a:gd name="connsiteY0" fmla="*/ 1026510 h 5494748"/>
              <a:gd name="connsiteX1" fmla="*/ 5399355 w 6526264"/>
              <a:gd name="connsiteY1" fmla="*/ 0 h 5494748"/>
              <a:gd name="connsiteX2" fmla="*/ 6526264 w 6526264"/>
              <a:gd name="connsiteY2" fmla="*/ 4455246 h 5494748"/>
              <a:gd name="connsiteX3" fmla="*/ 866891 w 6526264"/>
              <a:gd name="connsiteY3" fmla="*/ 5494748 h 5494748"/>
              <a:gd name="connsiteX4" fmla="*/ 0 w 6526264"/>
              <a:gd name="connsiteY4" fmla="*/ 1026510 h 5494748"/>
              <a:gd name="connsiteX0" fmla="*/ 0 w 6526264"/>
              <a:gd name="connsiteY0" fmla="*/ 1026510 h 5448482"/>
              <a:gd name="connsiteX1" fmla="*/ 5399355 w 6526264"/>
              <a:gd name="connsiteY1" fmla="*/ 0 h 5448482"/>
              <a:gd name="connsiteX2" fmla="*/ 6526264 w 6526264"/>
              <a:gd name="connsiteY2" fmla="*/ 4455246 h 5448482"/>
              <a:gd name="connsiteX3" fmla="*/ 1116672 w 6526264"/>
              <a:gd name="connsiteY3" fmla="*/ 5448482 h 5448482"/>
              <a:gd name="connsiteX4" fmla="*/ 0 w 6526264"/>
              <a:gd name="connsiteY4" fmla="*/ 1026510 h 5448482"/>
              <a:gd name="connsiteX0" fmla="*/ 0 w 6526264"/>
              <a:gd name="connsiteY0" fmla="*/ 896939 h 5318911"/>
              <a:gd name="connsiteX1" fmla="*/ 4754655 w 6526264"/>
              <a:gd name="connsiteY1" fmla="*/ 0 h 5318911"/>
              <a:gd name="connsiteX2" fmla="*/ 6526264 w 6526264"/>
              <a:gd name="connsiteY2" fmla="*/ 4325675 h 5318911"/>
              <a:gd name="connsiteX3" fmla="*/ 1116672 w 6526264"/>
              <a:gd name="connsiteY3" fmla="*/ 5318911 h 5318911"/>
              <a:gd name="connsiteX4" fmla="*/ 0 w 6526264"/>
              <a:gd name="connsiteY4" fmla="*/ 896939 h 5318911"/>
              <a:gd name="connsiteX0" fmla="*/ 0 w 5879102"/>
              <a:gd name="connsiteY0" fmla="*/ 896939 h 5318911"/>
              <a:gd name="connsiteX1" fmla="*/ 4754655 w 5879102"/>
              <a:gd name="connsiteY1" fmla="*/ 0 h 5318911"/>
              <a:gd name="connsiteX2" fmla="*/ 5879102 w 5879102"/>
              <a:gd name="connsiteY2" fmla="*/ 4445547 h 5318911"/>
              <a:gd name="connsiteX3" fmla="*/ 1116672 w 5879102"/>
              <a:gd name="connsiteY3" fmla="*/ 5318911 h 5318911"/>
              <a:gd name="connsiteX4" fmla="*/ 0 w 5879102"/>
              <a:gd name="connsiteY4" fmla="*/ 896939 h 5318911"/>
              <a:gd name="connsiteX0" fmla="*/ 0 w 4953020"/>
              <a:gd name="connsiteY0" fmla="*/ 705095 h 5318911"/>
              <a:gd name="connsiteX1" fmla="*/ 3828573 w 4953020"/>
              <a:gd name="connsiteY1" fmla="*/ 0 h 5318911"/>
              <a:gd name="connsiteX2" fmla="*/ 4953020 w 4953020"/>
              <a:gd name="connsiteY2" fmla="*/ 4445547 h 5318911"/>
              <a:gd name="connsiteX3" fmla="*/ 190590 w 4953020"/>
              <a:gd name="connsiteY3" fmla="*/ 5318911 h 5318911"/>
              <a:gd name="connsiteX4" fmla="*/ 0 w 4953020"/>
              <a:gd name="connsiteY4" fmla="*/ 705095 h 5318911"/>
              <a:gd name="connsiteX0" fmla="*/ 0 w 4953020"/>
              <a:gd name="connsiteY0" fmla="*/ 705095 h 5129170"/>
              <a:gd name="connsiteX1" fmla="*/ 3828573 w 4953020"/>
              <a:gd name="connsiteY1" fmla="*/ 0 h 5129170"/>
              <a:gd name="connsiteX2" fmla="*/ 4953020 w 4953020"/>
              <a:gd name="connsiteY2" fmla="*/ 4445547 h 5129170"/>
              <a:gd name="connsiteX3" fmla="*/ 1105318 w 4953020"/>
              <a:gd name="connsiteY3" fmla="*/ 5129170 h 5129170"/>
              <a:gd name="connsiteX4" fmla="*/ 0 w 4953020"/>
              <a:gd name="connsiteY4" fmla="*/ 705095 h 5129170"/>
              <a:gd name="connsiteX0" fmla="*/ 0 w 4953020"/>
              <a:gd name="connsiteY0" fmla="*/ 357628 h 4781703"/>
              <a:gd name="connsiteX1" fmla="*/ 2062318 w 4953020"/>
              <a:gd name="connsiteY1" fmla="*/ 0 h 4781703"/>
              <a:gd name="connsiteX2" fmla="*/ 4953020 w 4953020"/>
              <a:gd name="connsiteY2" fmla="*/ 4098080 h 4781703"/>
              <a:gd name="connsiteX3" fmla="*/ 1105318 w 4953020"/>
              <a:gd name="connsiteY3" fmla="*/ 4781703 h 4781703"/>
              <a:gd name="connsiteX4" fmla="*/ 0 w 4953020"/>
              <a:gd name="connsiteY4" fmla="*/ 357628 h 4781703"/>
              <a:gd name="connsiteX0" fmla="*/ 0 w 3715465"/>
              <a:gd name="connsiteY0" fmla="*/ 357628 h 4781703"/>
              <a:gd name="connsiteX1" fmla="*/ 2062318 w 3715465"/>
              <a:gd name="connsiteY1" fmla="*/ 0 h 4781703"/>
              <a:gd name="connsiteX2" fmla="*/ 3715465 w 3715465"/>
              <a:gd name="connsiteY2" fmla="*/ 4327309 h 4781703"/>
              <a:gd name="connsiteX3" fmla="*/ 1105318 w 3715465"/>
              <a:gd name="connsiteY3" fmla="*/ 4781703 h 4781703"/>
              <a:gd name="connsiteX4" fmla="*/ 0 w 3715465"/>
              <a:gd name="connsiteY4" fmla="*/ 357628 h 4781703"/>
              <a:gd name="connsiteX0" fmla="*/ 0 w 4155369"/>
              <a:gd name="connsiteY0" fmla="*/ 775783 h 5199858"/>
              <a:gd name="connsiteX1" fmla="*/ 4155369 w 4155369"/>
              <a:gd name="connsiteY1" fmla="*/ 0 h 5199858"/>
              <a:gd name="connsiteX2" fmla="*/ 3715465 w 4155369"/>
              <a:gd name="connsiteY2" fmla="*/ 4745464 h 5199858"/>
              <a:gd name="connsiteX3" fmla="*/ 1105318 w 4155369"/>
              <a:gd name="connsiteY3" fmla="*/ 5199858 h 5199858"/>
              <a:gd name="connsiteX4" fmla="*/ 0 w 4155369"/>
              <a:gd name="connsiteY4" fmla="*/ 775783 h 5199858"/>
              <a:gd name="connsiteX0" fmla="*/ 0 w 5257108"/>
              <a:gd name="connsiteY0" fmla="*/ 775783 h 5199858"/>
              <a:gd name="connsiteX1" fmla="*/ 4155369 w 5257108"/>
              <a:gd name="connsiteY1" fmla="*/ 0 h 5199858"/>
              <a:gd name="connsiteX2" fmla="*/ 5257108 w 5257108"/>
              <a:gd name="connsiteY2" fmla="*/ 4449755 h 5199858"/>
              <a:gd name="connsiteX3" fmla="*/ 1105318 w 5257108"/>
              <a:gd name="connsiteY3" fmla="*/ 5199858 h 5199858"/>
              <a:gd name="connsiteX4" fmla="*/ 0 w 5257108"/>
              <a:gd name="connsiteY4" fmla="*/ 775783 h 5199858"/>
              <a:gd name="connsiteX0" fmla="*/ 0 w 5254646"/>
              <a:gd name="connsiteY0" fmla="*/ 785482 h 5199858"/>
              <a:gd name="connsiteX1" fmla="*/ 4152907 w 5254646"/>
              <a:gd name="connsiteY1" fmla="*/ 0 h 5199858"/>
              <a:gd name="connsiteX2" fmla="*/ 5254646 w 5254646"/>
              <a:gd name="connsiteY2" fmla="*/ 4449755 h 5199858"/>
              <a:gd name="connsiteX3" fmla="*/ 1102856 w 5254646"/>
              <a:gd name="connsiteY3" fmla="*/ 5199858 h 5199858"/>
              <a:gd name="connsiteX4" fmla="*/ 0 w 5254646"/>
              <a:gd name="connsiteY4" fmla="*/ 785482 h 5199858"/>
              <a:gd name="connsiteX0" fmla="*/ 0 w 5254646"/>
              <a:gd name="connsiteY0" fmla="*/ 785482 h 5189343"/>
              <a:gd name="connsiteX1" fmla="*/ 4152907 w 5254646"/>
              <a:gd name="connsiteY1" fmla="*/ 0 h 5189343"/>
              <a:gd name="connsiteX2" fmla="*/ 5254646 w 5254646"/>
              <a:gd name="connsiteY2" fmla="*/ 4449755 h 5189343"/>
              <a:gd name="connsiteX3" fmla="*/ 1159624 w 5254646"/>
              <a:gd name="connsiteY3" fmla="*/ 5189343 h 5189343"/>
              <a:gd name="connsiteX4" fmla="*/ 0 w 5254646"/>
              <a:gd name="connsiteY4" fmla="*/ 785482 h 5189343"/>
              <a:gd name="connsiteX0" fmla="*/ 0 w 5231938"/>
              <a:gd name="connsiteY0" fmla="*/ 781276 h 5189343"/>
              <a:gd name="connsiteX1" fmla="*/ 4130199 w 5231938"/>
              <a:gd name="connsiteY1" fmla="*/ 0 h 5189343"/>
              <a:gd name="connsiteX2" fmla="*/ 5231938 w 5231938"/>
              <a:gd name="connsiteY2" fmla="*/ 4449755 h 5189343"/>
              <a:gd name="connsiteX3" fmla="*/ 1136916 w 5231938"/>
              <a:gd name="connsiteY3" fmla="*/ 5189343 h 5189343"/>
              <a:gd name="connsiteX4" fmla="*/ 0 w 5231938"/>
              <a:gd name="connsiteY4" fmla="*/ 781276 h 5189343"/>
              <a:gd name="connsiteX0" fmla="*/ 0 w 5231938"/>
              <a:gd name="connsiteY0" fmla="*/ 917577 h 5325644"/>
              <a:gd name="connsiteX1" fmla="*/ 4866064 w 5231938"/>
              <a:gd name="connsiteY1" fmla="*/ 0 h 5325644"/>
              <a:gd name="connsiteX2" fmla="*/ 5231938 w 5231938"/>
              <a:gd name="connsiteY2" fmla="*/ 4586056 h 5325644"/>
              <a:gd name="connsiteX3" fmla="*/ 1136916 w 5231938"/>
              <a:gd name="connsiteY3" fmla="*/ 5325644 h 5325644"/>
              <a:gd name="connsiteX4" fmla="*/ 0 w 5231938"/>
              <a:gd name="connsiteY4" fmla="*/ 917577 h 5325644"/>
              <a:gd name="connsiteX0" fmla="*/ 0 w 5231938"/>
              <a:gd name="connsiteY0" fmla="*/ 935574 h 5343641"/>
              <a:gd name="connsiteX1" fmla="*/ 4879624 w 5231938"/>
              <a:gd name="connsiteY1" fmla="*/ 0 h 5343641"/>
              <a:gd name="connsiteX2" fmla="*/ 5231938 w 5231938"/>
              <a:gd name="connsiteY2" fmla="*/ 4604053 h 5343641"/>
              <a:gd name="connsiteX3" fmla="*/ 1136916 w 5231938"/>
              <a:gd name="connsiteY3" fmla="*/ 5343641 h 5343641"/>
              <a:gd name="connsiteX4" fmla="*/ 0 w 5231938"/>
              <a:gd name="connsiteY4" fmla="*/ 935574 h 5343641"/>
              <a:gd name="connsiteX0" fmla="*/ 0 w 5231938"/>
              <a:gd name="connsiteY0" fmla="*/ 935574 h 5343641"/>
              <a:gd name="connsiteX1" fmla="*/ 4879624 w 5231938"/>
              <a:gd name="connsiteY1" fmla="*/ 0 h 5343641"/>
              <a:gd name="connsiteX2" fmla="*/ 5039977 w 5231938"/>
              <a:gd name="connsiteY2" fmla="*/ 2031420 h 5343641"/>
              <a:gd name="connsiteX3" fmla="*/ 5231938 w 5231938"/>
              <a:gd name="connsiteY3" fmla="*/ 4604053 h 5343641"/>
              <a:gd name="connsiteX4" fmla="*/ 1136916 w 5231938"/>
              <a:gd name="connsiteY4" fmla="*/ 5343641 h 5343641"/>
              <a:gd name="connsiteX5" fmla="*/ 0 w 5231938"/>
              <a:gd name="connsiteY5" fmla="*/ 935574 h 5343641"/>
              <a:gd name="connsiteX0" fmla="*/ 0 w 5231938"/>
              <a:gd name="connsiteY0" fmla="*/ 935574 h 5343641"/>
              <a:gd name="connsiteX1" fmla="*/ 4879624 w 5231938"/>
              <a:gd name="connsiteY1" fmla="*/ 0 h 5343641"/>
              <a:gd name="connsiteX2" fmla="*/ 5039977 w 5231938"/>
              <a:gd name="connsiteY2" fmla="*/ 2031420 h 5343641"/>
              <a:gd name="connsiteX3" fmla="*/ 5231938 w 5231938"/>
              <a:gd name="connsiteY3" fmla="*/ 4604053 h 5343641"/>
              <a:gd name="connsiteX4" fmla="*/ 1136916 w 5231938"/>
              <a:gd name="connsiteY4" fmla="*/ 5343641 h 5343641"/>
              <a:gd name="connsiteX5" fmla="*/ 519347 w 5231938"/>
              <a:gd name="connsiteY5" fmla="*/ 2969422 h 5343641"/>
              <a:gd name="connsiteX6" fmla="*/ 0 w 5231938"/>
              <a:gd name="connsiteY6" fmla="*/ 935574 h 5343641"/>
              <a:gd name="connsiteX0" fmla="*/ 0 w 5225158"/>
              <a:gd name="connsiteY0" fmla="*/ 926575 h 5343641"/>
              <a:gd name="connsiteX1" fmla="*/ 4872844 w 5225158"/>
              <a:gd name="connsiteY1" fmla="*/ 0 h 5343641"/>
              <a:gd name="connsiteX2" fmla="*/ 5033197 w 5225158"/>
              <a:gd name="connsiteY2" fmla="*/ 2031420 h 5343641"/>
              <a:gd name="connsiteX3" fmla="*/ 5225158 w 5225158"/>
              <a:gd name="connsiteY3" fmla="*/ 4604053 h 5343641"/>
              <a:gd name="connsiteX4" fmla="*/ 1130136 w 5225158"/>
              <a:gd name="connsiteY4" fmla="*/ 5343641 h 5343641"/>
              <a:gd name="connsiteX5" fmla="*/ 512567 w 5225158"/>
              <a:gd name="connsiteY5" fmla="*/ 2969422 h 5343641"/>
              <a:gd name="connsiteX6" fmla="*/ 0 w 5225158"/>
              <a:gd name="connsiteY6" fmla="*/ 926575 h 5343641"/>
              <a:gd name="connsiteX0" fmla="*/ 2782074 w 4712591"/>
              <a:gd name="connsiteY0" fmla="*/ 300831 h 5343641"/>
              <a:gd name="connsiteX1" fmla="*/ 4360277 w 4712591"/>
              <a:gd name="connsiteY1" fmla="*/ 0 h 5343641"/>
              <a:gd name="connsiteX2" fmla="*/ 4520630 w 4712591"/>
              <a:gd name="connsiteY2" fmla="*/ 2031420 h 5343641"/>
              <a:gd name="connsiteX3" fmla="*/ 4712591 w 4712591"/>
              <a:gd name="connsiteY3" fmla="*/ 4604053 h 5343641"/>
              <a:gd name="connsiteX4" fmla="*/ 617569 w 4712591"/>
              <a:gd name="connsiteY4" fmla="*/ 5343641 h 5343641"/>
              <a:gd name="connsiteX5" fmla="*/ 0 w 4712591"/>
              <a:gd name="connsiteY5" fmla="*/ 2969422 h 5343641"/>
              <a:gd name="connsiteX6" fmla="*/ 2782074 w 4712591"/>
              <a:gd name="connsiteY6" fmla="*/ 300831 h 5343641"/>
              <a:gd name="connsiteX0" fmla="*/ 2175310 w 4105827"/>
              <a:gd name="connsiteY0" fmla="*/ 300831 h 5343641"/>
              <a:gd name="connsiteX1" fmla="*/ 3753513 w 4105827"/>
              <a:gd name="connsiteY1" fmla="*/ 0 h 5343641"/>
              <a:gd name="connsiteX2" fmla="*/ 3913866 w 4105827"/>
              <a:gd name="connsiteY2" fmla="*/ 2031420 h 5343641"/>
              <a:gd name="connsiteX3" fmla="*/ 4105827 w 4105827"/>
              <a:gd name="connsiteY3" fmla="*/ 4604053 h 5343641"/>
              <a:gd name="connsiteX4" fmla="*/ 10805 w 4105827"/>
              <a:gd name="connsiteY4" fmla="*/ 5343641 h 5343641"/>
              <a:gd name="connsiteX5" fmla="*/ 2699450 w 4105827"/>
              <a:gd name="connsiteY5" fmla="*/ 2496393 h 5343641"/>
              <a:gd name="connsiteX6" fmla="*/ 2175310 w 4105827"/>
              <a:gd name="connsiteY6" fmla="*/ 300831 h 5343641"/>
              <a:gd name="connsiteX0" fmla="*/ 2157996 w 4105827"/>
              <a:gd name="connsiteY0" fmla="*/ 304039 h 5343641"/>
              <a:gd name="connsiteX1" fmla="*/ 3753513 w 4105827"/>
              <a:gd name="connsiteY1" fmla="*/ 0 h 5343641"/>
              <a:gd name="connsiteX2" fmla="*/ 3913866 w 4105827"/>
              <a:gd name="connsiteY2" fmla="*/ 2031420 h 5343641"/>
              <a:gd name="connsiteX3" fmla="*/ 4105827 w 4105827"/>
              <a:gd name="connsiteY3" fmla="*/ 4604053 h 5343641"/>
              <a:gd name="connsiteX4" fmla="*/ 10805 w 4105827"/>
              <a:gd name="connsiteY4" fmla="*/ 5343641 h 5343641"/>
              <a:gd name="connsiteX5" fmla="*/ 2699450 w 4105827"/>
              <a:gd name="connsiteY5" fmla="*/ 2496393 h 5343641"/>
              <a:gd name="connsiteX6" fmla="*/ 2157996 w 4105827"/>
              <a:gd name="connsiteY6" fmla="*/ 304039 h 5343641"/>
              <a:gd name="connsiteX0" fmla="*/ 2151216 w 4105827"/>
              <a:gd name="connsiteY0" fmla="*/ 313037 h 5343641"/>
              <a:gd name="connsiteX1" fmla="*/ 3753513 w 4105827"/>
              <a:gd name="connsiteY1" fmla="*/ 0 h 5343641"/>
              <a:gd name="connsiteX2" fmla="*/ 3913866 w 4105827"/>
              <a:gd name="connsiteY2" fmla="*/ 2031420 h 5343641"/>
              <a:gd name="connsiteX3" fmla="*/ 4105827 w 4105827"/>
              <a:gd name="connsiteY3" fmla="*/ 4604053 h 5343641"/>
              <a:gd name="connsiteX4" fmla="*/ 10805 w 4105827"/>
              <a:gd name="connsiteY4" fmla="*/ 5343641 h 5343641"/>
              <a:gd name="connsiteX5" fmla="*/ 2699450 w 4105827"/>
              <a:gd name="connsiteY5" fmla="*/ 2496393 h 5343641"/>
              <a:gd name="connsiteX6" fmla="*/ 2151216 w 4105827"/>
              <a:gd name="connsiteY6" fmla="*/ 313037 h 5343641"/>
              <a:gd name="connsiteX0" fmla="*/ 0 w 1954611"/>
              <a:gd name="connsiteY0" fmla="*/ 313037 h 4752288"/>
              <a:gd name="connsiteX1" fmla="*/ 1602297 w 1954611"/>
              <a:gd name="connsiteY1" fmla="*/ 0 h 4752288"/>
              <a:gd name="connsiteX2" fmla="*/ 1762650 w 1954611"/>
              <a:gd name="connsiteY2" fmla="*/ 2031420 h 4752288"/>
              <a:gd name="connsiteX3" fmla="*/ 1954611 w 1954611"/>
              <a:gd name="connsiteY3" fmla="*/ 4604053 h 4752288"/>
              <a:gd name="connsiteX4" fmla="*/ 1135768 w 1954611"/>
              <a:gd name="connsiteY4" fmla="*/ 4752288 h 4752288"/>
              <a:gd name="connsiteX5" fmla="*/ 548234 w 1954611"/>
              <a:gd name="connsiteY5" fmla="*/ 2496393 h 4752288"/>
              <a:gd name="connsiteX6" fmla="*/ 0 w 1954611"/>
              <a:gd name="connsiteY6" fmla="*/ 313037 h 475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54611" h="4752288">
                <a:moveTo>
                  <a:pt x="0" y="313037"/>
                </a:moveTo>
                <a:lnTo>
                  <a:pt x="1602297" y="0"/>
                </a:lnTo>
                <a:cubicBezTo>
                  <a:pt x="1652862" y="677674"/>
                  <a:pt x="1712085" y="1353746"/>
                  <a:pt x="1762650" y="2031420"/>
                </a:cubicBezTo>
                <a:lnTo>
                  <a:pt x="1954611" y="4604053"/>
                </a:lnTo>
                <a:lnTo>
                  <a:pt x="1135768" y="4752288"/>
                </a:lnTo>
                <a:cubicBezTo>
                  <a:pt x="918891" y="3929370"/>
                  <a:pt x="765111" y="3319311"/>
                  <a:pt x="548234" y="2496393"/>
                </a:cubicBezTo>
                <a:lnTo>
                  <a:pt x="0" y="313037"/>
                </a:lnTo>
                <a:close/>
              </a:path>
            </a:pathLst>
          </a:cu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Pravokutnik 15"/>
          <p:cNvSpPr/>
          <p:nvPr/>
        </p:nvSpPr>
        <p:spPr>
          <a:xfrm rot="10800000">
            <a:off x="8822188" y="-7219"/>
            <a:ext cx="3369812" cy="6865219"/>
          </a:xfrm>
          <a:custGeom>
            <a:avLst/>
            <a:gdLst>
              <a:gd name="connsiteX0" fmla="*/ 0 w 5314950"/>
              <a:gd name="connsiteY0" fmla="*/ 0 h 6858000"/>
              <a:gd name="connsiteX1" fmla="*/ 5314950 w 5314950"/>
              <a:gd name="connsiteY1" fmla="*/ 0 h 6858000"/>
              <a:gd name="connsiteX2" fmla="*/ 5314950 w 5314950"/>
              <a:gd name="connsiteY2" fmla="*/ 6858000 h 6858000"/>
              <a:gd name="connsiteX3" fmla="*/ 0 w 5314950"/>
              <a:gd name="connsiteY3" fmla="*/ 6858000 h 6858000"/>
              <a:gd name="connsiteX4" fmla="*/ 0 w 5314950"/>
              <a:gd name="connsiteY4" fmla="*/ 0 h 6858000"/>
              <a:gd name="connsiteX0" fmla="*/ 0 w 5314950"/>
              <a:gd name="connsiteY0" fmla="*/ 0 h 6858000"/>
              <a:gd name="connsiteX1" fmla="*/ 3840480 w 5314950"/>
              <a:gd name="connsiteY1" fmla="*/ 0 h 6858000"/>
              <a:gd name="connsiteX2" fmla="*/ 5314950 w 5314950"/>
              <a:gd name="connsiteY2" fmla="*/ 6858000 h 6858000"/>
              <a:gd name="connsiteX3" fmla="*/ 0 w 5314950"/>
              <a:gd name="connsiteY3" fmla="*/ 6858000 h 6858000"/>
              <a:gd name="connsiteX4" fmla="*/ 0 w 5314950"/>
              <a:gd name="connsiteY4" fmla="*/ 0 h 6858000"/>
              <a:gd name="connsiteX0" fmla="*/ 0 w 3840480"/>
              <a:gd name="connsiteY0" fmla="*/ 0 h 6858000"/>
              <a:gd name="connsiteX1" fmla="*/ 3840480 w 3840480"/>
              <a:gd name="connsiteY1" fmla="*/ 0 h 6858000"/>
              <a:gd name="connsiteX2" fmla="*/ 960120 w 3840480"/>
              <a:gd name="connsiteY2" fmla="*/ 6812280 h 6858000"/>
              <a:gd name="connsiteX3" fmla="*/ 0 w 3840480"/>
              <a:gd name="connsiteY3" fmla="*/ 6858000 h 6858000"/>
              <a:gd name="connsiteX4" fmla="*/ 0 w 3840480"/>
              <a:gd name="connsiteY4" fmla="*/ 0 h 6858000"/>
              <a:gd name="connsiteX0" fmla="*/ 0 w 3840480"/>
              <a:gd name="connsiteY0" fmla="*/ 0 h 6858000"/>
              <a:gd name="connsiteX1" fmla="*/ 3840480 w 3840480"/>
              <a:gd name="connsiteY1" fmla="*/ 0 h 6858000"/>
              <a:gd name="connsiteX2" fmla="*/ 948690 w 3840480"/>
              <a:gd name="connsiteY2" fmla="*/ 6846570 h 6858000"/>
              <a:gd name="connsiteX3" fmla="*/ 0 w 3840480"/>
              <a:gd name="connsiteY3" fmla="*/ 6858000 h 6858000"/>
              <a:gd name="connsiteX4" fmla="*/ 0 w 3840480"/>
              <a:gd name="connsiteY4" fmla="*/ 0 h 6858000"/>
              <a:gd name="connsiteX0" fmla="*/ 0 w 3863340"/>
              <a:gd name="connsiteY0" fmla="*/ 0 h 6858000"/>
              <a:gd name="connsiteX1" fmla="*/ 3863340 w 3863340"/>
              <a:gd name="connsiteY1" fmla="*/ 0 h 6858000"/>
              <a:gd name="connsiteX2" fmla="*/ 948690 w 3863340"/>
              <a:gd name="connsiteY2" fmla="*/ 6846570 h 6858000"/>
              <a:gd name="connsiteX3" fmla="*/ 0 w 3863340"/>
              <a:gd name="connsiteY3" fmla="*/ 6858000 h 6858000"/>
              <a:gd name="connsiteX4" fmla="*/ 0 w 3863340"/>
              <a:gd name="connsiteY4" fmla="*/ 0 h 6858000"/>
              <a:gd name="connsiteX0" fmla="*/ 0 w 3863340"/>
              <a:gd name="connsiteY0" fmla="*/ 0 h 6891540"/>
              <a:gd name="connsiteX1" fmla="*/ 3863340 w 3863340"/>
              <a:gd name="connsiteY1" fmla="*/ 0 h 6891540"/>
              <a:gd name="connsiteX2" fmla="*/ 2492677 w 3863340"/>
              <a:gd name="connsiteY2" fmla="*/ 6891540 h 6891540"/>
              <a:gd name="connsiteX3" fmla="*/ 0 w 3863340"/>
              <a:gd name="connsiteY3" fmla="*/ 6858000 h 6891540"/>
              <a:gd name="connsiteX4" fmla="*/ 0 w 3863340"/>
              <a:gd name="connsiteY4" fmla="*/ 0 h 6891540"/>
              <a:gd name="connsiteX0" fmla="*/ 0 w 4432966"/>
              <a:gd name="connsiteY0" fmla="*/ 0 h 6891540"/>
              <a:gd name="connsiteX1" fmla="*/ 4432966 w 4432966"/>
              <a:gd name="connsiteY1" fmla="*/ 44970 h 6891540"/>
              <a:gd name="connsiteX2" fmla="*/ 2492677 w 4432966"/>
              <a:gd name="connsiteY2" fmla="*/ 6891540 h 6891540"/>
              <a:gd name="connsiteX3" fmla="*/ 0 w 4432966"/>
              <a:gd name="connsiteY3" fmla="*/ 6858000 h 6891540"/>
              <a:gd name="connsiteX4" fmla="*/ 0 w 4432966"/>
              <a:gd name="connsiteY4" fmla="*/ 0 h 6891540"/>
              <a:gd name="connsiteX0" fmla="*/ 0 w 4432966"/>
              <a:gd name="connsiteY0" fmla="*/ 0 h 6891540"/>
              <a:gd name="connsiteX1" fmla="*/ 4432966 w 4432966"/>
              <a:gd name="connsiteY1" fmla="*/ 44970 h 6891540"/>
              <a:gd name="connsiteX2" fmla="*/ 2492677 w 4432966"/>
              <a:gd name="connsiteY2" fmla="*/ 6891540 h 6891540"/>
              <a:gd name="connsiteX3" fmla="*/ 0 w 4432966"/>
              <a:gd name="connsiteY3" fmla="*/ 6887980 h 6891540"/>
              <a:gd name="connsiteX4" fmla="*/ 0 w 4432966"/>
              <a:gd name="connsiteY4" fmla="*/ 0 h 6891540"/>
              <a:gd name="connsiteX0" fmla="*/ 0 w 4702789"/>
              <a:gd name="connsiteY0" fmla="*/ 0 h 6891540"/>
              <a:gd name="connsiteX1" fmla="*/ 4702789 w 4702789"/>
              <a:gd name="connsiteY1" fmla="*/ 29980 h 6891540"/>
              <a:gd name="connsiteX2" fmla="*/ 2492677 w 4702789"/>
              <a:gd name="connsiteY2" fmla="*/ 6891540 h 6891540"/>
              <a:gd name="connsiteX3" fmla="*/ 0 w 4702789"/>
              <a:gd name="connsiteY3" fmla="*/ 6887980 h 6891540"/>
              <a:gd name="connsiteX4" fmla="*/ 0 w 4702789"/>
              <a:gd name="connsiteY4" fmla="*/ 0 h 6891540"/>
              <a:gd name="connsiteX0" fmla="*/ 0 w 4702789"/>
              <a:gd name="connsiteY0" fmla="*/ 0 h 6861560"/>
              <a:gd name="connsiteX1" fmla="*/ 4702789 w 4702789"/>
              <a:gd name="connsiteY1" fmla="*/ 0 h 6861560"/>
              <a:gd name="connsiteX2" fmla="*/ 2492677 w 4702789"/>
              <a:gd name="connsiteY2" fmla="*/ 6861560 h 6861560"/>
              <a:gd name="connsiteX3" fmla="*/ 0 w 4702789"/>
              <a:gd name="connsiteY3" fmla="*/ 6858000 h 6861560"/>
              <a:gd name="connsiteX4" fmla="*/ 0 w 4702789"/>
              <a:gd name="connsiteY4" fmla="*/ 0 h 6861560"/>
              <a:gd name="connsiteX0" fmla="*/ 0 w 4702789"/>
              <a:gd name="connsiteY0" fmla="*/ 29980 h 6891540"/>
              <a:gd name="connsiteX1" fmla="*/ 4702789 w 4702789"/>
              <a:gd name="connsiteY1" fmla="*/ 0 h 6891540"/>
              <a:gd name="connsiteX2" fmla="*/ 2492677 w 4702789"/>
              <a:gd name="connsiteY2" fmla="*/ 6891540 h 6891540"/>
              <a:gd name="connsiteX3" fmla="*/ 0 w 4702789"/>
              <a:gd name="connsiteY3" fmla="*/ 6887980 h 6891540"/>
              <a:gd name="connsiteX4" fmla="*/ 0 w 4702789"/>
              <a:gd name="connsiteY4" fmla="*/ 29980 h 6891540"/>
              <a:gd name="connsiteX0" fmla="*/ 0 w 4702789"/>
              <a:gd name="connsiteY0" fmla="*/ 29980 h 7291747"/>
              <a:gd name="connsiteX1" fmla="*/ 4702789 w 4702789"/>
              <a:gd name="connsiteY1" fmla="*/ 0 h 7291747"/>
              <a:gd name="connsiteX2" fmla="*/ 4588708 w 4702789"/>
              <a:gd name="connsiteY2" fmla="*/ 7291747 h 7291747"/>
              <a:gd name="connsiteX3" fmla="*/ 0 w 4702789"/>
              <a:gd name="connsiteY3" fmla="*/ 6887980 h 7291747"/>
              <a:gd name="connsiteX4" fmla="*/ 0 w 4702789"/>
              <a:gd name="connsiteY4" fmla="*/ 29980 h 7291747"/>
              <a:gd name="connsiteX0" fmla="*/ 0 w 4600544"/>
              <a:gd name="connsiteY0" fmla="*/ 29980 h 7291747"/>
              <a:gd name="connsiteX1" fmla="*/ 4600544 w 4600544"/>
              <a:gd name="connsiteY1" fmla="*/ 0 h 7291747"/>
              <a:gd name="connsiteX2" fmla="*/ 4588708 w 4600544"/>
              <a:gd name="connsiteY2" fmla="*/ 7291747 h 7291747"/>
              <a:gd name="connsiteX3" fmla="*/ 0 w 4600544"/>
              <a:gd name="connsiteY3" fmla="*/ 6887980 h 7291747"/>
              <a:gd name="connsiteX4" fmla="*/ 0 w 4600544"/>
              <a:gd name="connsiteY4" fmla="*/ 29980 h 7291747"/>
              <a:gd name="connsiteX0" fmla="*/ 0 w 4606497"/>
              <a:gd name="connsiteY0" fmla="*/ 29980 h 7291747"/>
              <a:gd name="connsiteX1" fmla="*/ 4600544 w 4606497"/>
              <a:gd name="connsiteY1" fmla="*/ 0 h 7291747"/>
              <a:gd name="connsiteX2" fmla="*/ 4605748 w 4606497"/>
              <a:gd name="connsiteY2" fmla="*/ 7291747 h 7291747"/>
              <a:gd name="connsiteX3" fmla="*/ 0 w 4606497"/>
              <a:gd name="connsiteY3" fmla="*/ 6887980 h 7291747"/>
              <a:gd name="connsiteX4" fmla="*/ 0 w 4606497"/>
              <a:gd name="connsiteY4" fmla="*/ 29980 h 7291747"/>
              <a:gd name="connsiteX0" fmla="*/ 0 w 5032521"/>
              <a:gd name="connsiteY0" fmla="*/ 0 h 7325801"/>
              <a:gd name="connsiteX1" fmla="*/ 5026566 w 5032521"/>
              <a:gd name="connsiteY1" fmla="*/ 34054 h 7325801"/>
              <a:gd name="connsiteX2" fmla="*/ 5031770 w 5032521"/>
              <a:gd name="connsiteY2" fmla="*/ 7325801 h 7325801"/>
              <a:gd name="connsiteX3" fmla="*/ 426022 w 5032521"/>
              <a:gd name="connsiteY3" fmla="*/ 6922034 h 7325801"/>
              <a:gd name="connsiteX4" fmla="*/ 0 w 5032521"/>
              <a:gd name="connsiteY4" fmla="*/ 0 h 7325801"/>
              <a:gd name="connsiteX0" fmla="*/ 0 w 5032520"/>
              <a:gd name="connsiteY0" fmla="*/ 0 h 7338248"/>
              <a:gd name="connsiteX1" fmla="*/ 5026566 w 5032520"/>
              <a:gd name="connsiteY1" fmla="*/ 34054 h 7338248"/>
              <a:gd name="connsiteX2" fmla="*/ 5031770 w 5032520"/>
              <a:gd name="connsiteY2" fmla="*/ 7325801 h 7338248"/>
              <a:gd name="connsiteX3" fmla="*/ 1721132 w 5032520"/>
              <a:gd name="connsiteY3" fmla="*/ 7338248 h 7338248"/>
              <a:gd name="connsiteX4" fmla="*/ 0 w 5032520"/>
              <a:gd name="connsiteY4" fmla="*/ 0 h 7338248"/>
              <a:gd name="connsiteX0" fmla="*/ 0 w 4828029"/>
              <a:gd name="connsiteY0" fmla="*/ 13970 h 7304194"/>
              <a:gd name="connsiteX1" fmla="*/ 4822075 w 4828029"/>
              <a:gd name="connsiteY1" fmla="*/ 0 h 7304194"/>
              <a:gd name="connsiteX2" fmla="*/ 4827279 w 4828029"/>
              <a:gd name="connsiteY2" fmla="*/ 7291747 h 7304194"/>
              <a:gd name="connsiteX3" fmla="*/ 1516641 w 4828029"/>
              <a:gd name="connsiteY3" fmla="*/ 7304194 h 7304194"/>
              <a:gd name="connsiteX4" fmla="*/ 0 w 4828029"/>
              <a:gd name="connsiteY4" fmla="*/ 13970 h 7304194"/>
              <a:gd name="connsiteX0" fmla="*/ 0 w 4810988"/>
              <a:gd name="connsiteY0" fmla="*/ 13970 h 7304194"/>
              <a:gd name="connsiteX1" fmla="*/ 4805034 w 4810988"/>
              <a:gd name="connsiteY1" fmla="*/ 0 h 7304194"/>
              <a:gd name="connsiteX2" fmla="*/ 4810238 w 4810988"/>
              <a:gd name="connsiteY2" fmla="*/ 7291747 h 7304194"/>
              <a:gd name="connsiteX3" fmla="*/ 1499600 w 4810988"/>
              <a:gd name="connsiteY3" fmla="*/ 7304194 h 7304194"/>
              <a:gd name="connsiteX4" fmla="*/ 0 w 4810988"/>
              <a:gd name="connsiteY4" fmla="*/ 13970 h 7304194"/>
              <a:gd name="connsiteX0" fmla="*/ 0 w 4776905"/>
              <a:gd name="connsiteY0" fmla="*/ 0 h 7306232"/>
              <a:gd name="connsiteX1" fmla="*/ 4770951 w 4776905"/>
              <a:gd name="connsiteY1" fmla="*/ 2038 h 7306232"/>
              <a:gd name="connsiteX2" fmla="*/ 4776155 w 4776905"/>
              <a:gd name="connsiteY2" fmla="*/ 7293785 h 7306232"/>
              <a:gd name="connsiteX3" fmla="*/ 1465517 w 4776905"/>
              <a:gd name="connsiteY3" fmla="*/ 7306232 h 7306232"/>
              <a:gd name="connsiteX4" fmla="*/ 0 w 4776905"/>
              <a:gd name="connsiteY4" fmla="*/ 0 h 7306232"/>
              <a:gd name="connsiteX0" fmla="*/ 0 w 4776905"/>
              <a:gd name="connsiteY0" fmla="*/ 30052 h 7336284"/>
              <a:gd name="connsiteX1" fmla="*/ 4770952 w 4776905"/>
              <a:gd name="connsiteY1" fmla="*/ 0 h 7336284"/>
              <a:gd name="connsiteX2" fmla="*/ 4776155 w 4776905"/>
              <a:gd name="connsiteY2" fmla="*/ 7323837 h 7336284"/>
              <a:gd name="connsiteX3" fmla="*/ 1465517 w 4776905"/>
              <a:gd name="connsiteY3" fmla="*/ 7336284 h 7336284"/>
              <a:gd name="connsiteX4" fmla="*/ 0 w 4776905"/>
              <a:gd name="connsiteY4" fmla="*/ 30052 h 7336284"/>
              <a:gd name="connsiteX0" fmla="*/ 0 w 4755818"/>
              <a:gd name="connsiteY0" fmla="*/ 0 h 7338322"/>
              <a:gd name="connsiteX1" fmla="*/ 4749865 w 4755818"/>
              <a:gd name="connsiteY1" fmla="*/ 2038 h 7338322"/>
              <a:gd name="connsiteX2" fmla="*/ 4755068 w 4755818"/>
              <a:gd name="connsiteY2" fmla="*/ 7325875 h 7338322"/>
              <a:gd name="connsiteX3" fmla="*/ 1444430 w 4755818"/>
              <a:gd name="connsiteY3" fmla="*/ 7338322 h 7338322"/>
              <a:gd name="connsiteX4" fmla="*/ 0 w 4755818"/>
              <a:gd name="connsiteY4" fmla="*/ 0 h 7338322"/>
              <a:gd name="connsiteX0" fmla="*/ 0 w 3975594"/>
              <a:gd name="connsiteY0" fmla="*/ 0 h 7354367"/>
              <a:gd name="connsiteX1" fmla="*/ 3969641 w 3975594"/>
              <a:gd name="connsiteY1" fmla="*/ 18083 h 7354367"/>
              <a:gd name="connsiteX2" fmla="*/ 3974844 w 3975594"/>
              <a:gd name="connsiteY2" fmla="*/ 7341920 h 7354367"/>
              <a:gd name="connsiteX3" fmla="*/ 664206 w 3975594"/>
              <a:gd name="connsiteY3" fmla="*/ 7354367 h 7354367"/>
              <a:gd name="connsiteX4" fmla="*/ 0 w 3975594"/>
              <a:gd name="connsiteY4" fmla="*/ 0 h 7354367"/>
              <a:gd name="connsiteX0" fmla="*/ 0 w 3975594"/>
              <a:gd name="connsiteY0" fmla="*/ 0 h 7370412"/>
              <a:gd name="connsiteX1" fmla="*/ 3969641 w 3975594"/>
              <a:gd name="connsiteY1" fmla="*/ 18083 h 7370412"/>
              <a:gd name="connsiteX2" fmla="*/ 3974844 w 3975594"/>
              <a:gd name="connsiteY2" fmla="*/ 7341920 h 7370412"/>
              <a:gd name="connsiteX3" fmla="*/ 1043775 w 3975594"/>
              <a:gd name="connsiteY3" fmla="*/ 7370412 h 7370412"/>
              <a:gd name="connsiteX4" fmla="*/ 0 w 3975594"/>
              <a:gd name="connsiteY4" fmla="*/ 0 h 7370412"/>
              <a:gd name="connsiteX0" fmla="*/ 0 w 3933420"/>
              <a:gd name="connsiteY0" fmla="*/ 14006 h 7352329"/>
              <a:gd name="connsiteX1" fmla="*/ 3927467 w 3933420"/>
              <a:gd name="connsiteY1" fmla="*/ 0 h 7352329"/>
              <a:gd name="connsiteX2" fmla="*/ 3932670 w 3933420"/>
              <a:gd name="connsiteY2" fmla="*/ 7323837 h 7352329"/>
              <a:gd name="connsiteX3" fmla="*/ 1001601 w 3933420"/>
              <a:gd name="connsiteY3" fmla="*/ 7352329 h 7352329"/>
              <a:gd name="connsiteX4" fmla="*/ 0 w 3933420"/>
              <a:gd name="connsiteY4" fmla="*/ 14006 h 7352329"/>
              <a:gd name="connsiteX0" fmla="*/ 0 w 3927467"/>
              <a:gd name="connsiteY0" fmla="*/ 14006 h 7355928"/>
              <a:gd name="connsiteX1" fmla="*/ 3927467 w 3927467"/>
              <a:gd name="connsiteY1" fmla="*/ 0 h 7355928"/>
              <a:gd name="connsiteX2" fmla="*/ 3911583 w 3927467"/>
              <a:gd name="connsiteY2" fmla="*/ 7355928 h 7355928"/>
              <a:gd name="connsiteX3" fmla="*/ 1001601 w 3927467"/>
              <a:gd name="connsiteY3" fmla="*/ 7352329 h 7355928"/>
              <a:gd name="connsiteX4" fmla="*/ 0 w 3927467"/>
              <a:gd name="connsiteY4" fmla="*/ 14006 h 7355928"/>
              <a:gd name="connsiteX0" fmla="*/ 0 w 4243775"/>
              <a:gd name="connsiteY0" fmla="*/ 14006 h 7355928"/>
              <a:gd name="connsiteX1" fmla="*/ 4243775 w 4243775"/>
              <a:gd name="connsiteY1" fmla="*/ 0 h 7355928"/>
              <a:gd name="connsiteX2" fmla="*/ 4227891 w 4243775"/>
              <a:gd name="connsiteY2" fmla="*/ 7355928 h 7355928"/>
              <a:gd name="connsiteX3" fmla="*/ 1317909 w 4243775"/>
              <a:gd name="connsiteY3" fmla="*/ 7352329 h 7355928"/>
              <a:gd name="connsiteX4" fmla="*/ 0 w 4243775"/>
              <a:gd name="connsiteY4" fmla="*/ 14006 h 7355928"/>
              <a:gd name="connsiteX0" fmla="*/ 0 w 4228208"/>
              <a:gd name="connsiteY0" fmla="*/ 14006 h 7355928"/>
              <a:gd name="connsiteX1" fmla="*/ 4201601 w 4228208"/>
              <a:gd name="connsiteY1" fmla="*/ 0 h 7355928"/>
              <a:gd name="connsiteX2" fmla="*/ 4227891 w 4228208"/>
              <a:gd name="connsiteY2" fmla="*/ 7355928 h 7355928"/>
              <a:gd name="connsiteX3" fmla="*/ 1317909 w 4228208"/>
              <a:gd name="connsiteY3" fmla="*/ 7352329 h 7355928"/>
              <a:gd name="connsiteX4" fmla="*/ 0 w 4228208"/>
              <a:gd name="connsiteY4" fmla="*/ 14006 h 7355928"/>
              <a:gd name="connsiteX0" fmla="*/ 0 w 4201601"/>
              <a:gd name="connsiteY0" fmla="*/ 14006 h 7355928"/>
              <a:gd name="connsiteX1" fmla="*/ 4201601 w 4201601"/>
              <a:gd name="connsiteY1" fmla="*/ 0 h 7355928"/>
              <a:gd name="connsiteX2" fmla="*/ 4185718 w 4201601"/>
              <a:gd name="connsiteY2" fmla="*/ 7355928 h 7355928"/>
              <a:gd name="connsiteX3" fmla="*/ 1317909 w 4201601"/>
              <a:gd name="connsiteY3" fmla="*/ 7352329 h 7355928"/>
              <a:gd name="connsiteX4" fmla="*/ 0 w 4201601"/>
              <a:gd name="connsiteY4" fmla="*/ 14006 h 7355928"/>
              <a:gd name="connsiteX0" fmla="*/ 0 w 4207556"/>
              <a:gd name="connsiteY0" fmla="*/ 14006 h 7371973"/>
              <a:gd name="connsiteX1" fmla="*/ 4201601 w 4207556"/>
              <a:gd name="connsiteY1" fmla="*/ 0 h 7371973"/>
              <a:gd name="connsiteX2" fmla="*/ 4206806 w 4207556"/>
              <a:gd name="connsiteY2" fmla="*/ 7371973 h 7371973"/>
              <a:gd name="connsiteX3" fmla="*/ 1317909 w 4207556"/>
              <a:gd name="connsiteY3" fmla="*/ 7352329 h 7371973"/>
              <a:gd name="connsiteX4" fmla="*/ 0 w 4207556"/>
              <a:gd name="connsiteY4" fmla="*/ 14006 h 7371973"/>
              <a:gd name="connsiteX0" fmla="*/ 0 w 4228210"/>
              <a:gd name="connsiteY0" fmla="*/ 14006 h 7388018"/>
              <a:gd name="connsiteX1" fmla="*/ 4201601 w 4228210"/>
              <a:gd name="connsiteY1" fmla="*/ 0 h 7388018"/>
              <a:gd name="connsiteX2" fmla="*/ 4227893 w 4228210"/>
              <a:gd name="connsiteY2" fmla="*/ 7388018 h 7388018"/>
              <a:gd name="connsiteX3" fmla="*/ 1317909 w 4228210"/>
              <a:gd name="connsiteY3" fmla="*/ 7352329 h 7388018"/>
              <a:gd name="connsiteX4" fmla="*/ 0 w 4228210"/>
              <a:gd name="connsiteY4" fmla="*/ 14006 h 7388018"/>
              <a:gd name="connsiteX0" fmla="*/ 0 w 4249182"/>
              <a:gd name="connsiteY0" fmla="*/ 14006 h 7352329"/>
              <a:gd name="connsiteX1" fmla="*/ 4201601 w 4249182"/>
              <a:gd name="connsiteY1" fmla="*/ 0 h 7352329"/>
              <a:gd name="connsiteX2" fmla="*/ 4248980 w 4249182"/>
              <a:gd name="connsiteY2" fmla="*/ 7339883 h 7352329"/>
              <a:gd name="connsiteX3" fmla="*/ 1317909 w 4249182"/>
              <a:gd name="connsiteY3" fmla="*/ 7352329 h 7352329"/>
              <a:gd name="connsiteX4" fmla="*/ 0 w 4249182"/>
              <a:gd name="connsiteY4" fmla="*/ 14006 h 7352329"/>
              <a:gd name="connsiteX0" fmla="*/ 0 w 4249729"/>
              <a:gd name="connsiteY0" fmla="*/ 14006 h 7352329"/>
              <a:gd name="connsiteX1" fmla="*/ 4243775 w 4249729"/>
              <a:gd name="connsiteY1" fmla="*/ 0 h 7352329"/>
              <a:gd name="connsiteX2" fmla="*/ 4248980 w 4249729"/>
              <a:gd name="connsiteY2" fmla="*/ 7339883 h 7352329"/>
              <a:gd name="connsiteX3" fmla="*/ 1317909 w 4249729"/>
              <a:gd name="connsiteY3" fmla="*/ 7352329 h 7352329"/>
              <a:gd name="connsiteX4" fmla="*/ 0 w 4249729"/>
              <a:gd name="connsiteY4" fmla="*/ 14006 h 7352329"/>
              <a:gd name="connsiteX0" fmla="*/ 0 w 4243774"/>
              <a:gd name="connsiteY0" fmla="*/ 14006 h 7355929"/>
              <a:gd name="connsiteX1" fmla="*/ 4243775 w 4243774"/>
              <a:gd name="connsiteY1" fmla="*/ 0 h 7355929"/>
              <a:gd name="connsiteX2" fmla="*/ 4227894 w 4243774"/>
              <a:gd name="connsiteY2" fmla="*/ 7355929 h 7355929"/>
              <a:gd name="connsiteX3" fmla="*/ 1317909 w 4243774"/>
              <a:gd name="connsiteY3" fmla="*/ 7352329 h 7355929"/>
              <a:gd name="connsiteX4" fmla="*/ 0 w 4243774"/>
              <a:gd name="connsiteY4" fmla="*/ 14006 h 7355929"/>
              <a:gd name="connsiteX0" fmla="*/ 0 w 4243775"/>
              <a:gd name="connsiteY0" fmla="*/ 14006 h 7380397"/>
              <a:gd name="connsiteX1" fmla="*/ 4243775 w 4243775"/>
              <a:gd name="connsiteY1" fmla="*/ 0 h 7380397"/>
              <a:gd name="connsiteX2" fmla="*/ 4211816 w 4243775"/>
              <a:gd name="connsiteY2" fmla="*/ 7380397 h 7380397"/>
              <a:gd name="connsiteX3" fmla="*/ 1317909 w 4243775"/>
              <a:gd name="connsiteY3" fmla="*/ 7352329 h 7380397"/>
              <a:gd name="connsiteX4" fmla="*/ 0 w 4243775"/>
              <a:gd name="connsiteY4" fmla="*/ 14006 h 7380397"/>
              <a:gd name="connsiteX0" fmla="*/ 0 w 4243775"/>
              <a:gd name="connsiteY0" fmla="*/ 14006 h 7380397"/>
              <a:gd name="connsiteX1" fmla="*/ 4243775 w 4243775"/>
              <a:gd name="connsiteY1" fmla="*/ 0 h 7380397"/>
              <a:gd name="connsiteX2" fmla="*/ 4211816 w 4243775"/>
              <a:gd name="connsiteY2" fmla="*/ 7380397 h 7380397"/>
              <a:gd name="connsiteX3" fmla="*/ 25490 w 4243775"/>
              <a:gd name="connsiteY3" fmla="*/ 7352329 h 7380397"/>
              <a:gd name="connsiteX4" fmla="*/ 0 w 4243775"/>
              <a:gd name="connsiteY4" fmla="*/ 14006 h 7380397"/>
              <a:gd name="connsiteX0" fmla="*/ 0 w 4243775"/>
              <a:gd name="connsiteY0" fmla="*/ 14006 h 7368130"/>
              <a:gd name="connsiteX1" fmla="*/ 4243775 w 4243775"/>
              <a:gd name="connsiteY1" fmla="*/ 0 h 7368130"/>
              <a:gd name="connsiteX2" fmla="*/ 3165572 w 4243775"/>
              <a:gd name="connsiteY2" fmla="*/ 7368130 h 7368130"/>
              <a:gd name="connsiteX3" fmla="*/ 25490 w 4243775"/>
              <a:gd name="connsiteY3" fmla="*/ 7352329 h 7368130"/>
              <a:gd name="connsiteX4" fmla="*/ 0 w 4243775"/>
              <a:gd name="connsiteY4" fmla="*/ 14006 h 7368130"/>
              <a:gd name="connsiteX0" fmla="*/ 0 w 4243775"/>
              <a:gd name="connsiteY0" fmla="*/ 14006 h 7368130"/>
              <a:gd name="connsiteX1" fmla="*/ 4243775 w 4243775"/>
              <a:gd name="connsiteY1" fmla="*/ 0 h 7368130"/>
              <a:gd name="connsiteX2" fmla="*/ 3165572 w 4243775"/>
              <a:gd name="connsiteY2" fmla="*/ 7368130 h 7368130"/>
              <a:gd name="connsiteX3" fmla="*/ 25490 w 4243775"/>
              <a:gd name="connsiteY3" fmla="*/ 7352329 h 7368130"/>
              <a:gd name="connsiteX4" fmla="*/ 0 w 4243775"/>
              <a:gd name="connsiteY4" fmla="*/ 14006 h 7368130"/>
              <a:gd name="connsiteX0" fmla="*/ 0 w 4243775"/>
              <a:gd name="connsiteY0" fmla="*/ 14006 h 7368130"/>
              <a:gd name="connsiteX1" fmla="*/ 4243775 w 4243775"/>
              <a:gd name="connsiteY1" fmla="*/ 0 h 7368130"/>
              <a:gd name="connsiteX2" fmla="*/ 3165572 w 4243775"/>
              <a:gd name="connsiteY2" fmla="*/ 7368130 h 7368130"/>
              <a:gd name="connsiteX3" fmla="*/ 25490 w 4243775"/>
              <a:gd name="connsiteY3" fmla="*/ 7352329 h 7368130"/>
              <a:gd name="connsiteX4" fmla="*/ 0 w 4243775"/>
              <a:gd name="connsiteY4" fmla="*/ 14006 h 7368130"/>
              <a:gd name="connsiteX0" fmla="*/ 0 w 4274547"/>
              <a:gd name="connsiteY0" fmla="*/ 14006 h 7368130"/>
              <a:gd name="connsiteX1" fmla="*/ 4274547 w 4274547"/>
              <a:gd name="connsiteY1" fmla="*/ 0 h 7368130"/>
              <a:gd name="connsiteX2" fmla="*/ 3165572 w 4274547"/>
              <a:gd name="connsiteY2" fmla="*/ 7368130 h 7368130"/>
              <a:gd name="connsiteX3" fmla="*/ 25490 w 4274547"/>
              <a:gd name="connsiteY3" fmla="*/ 7352329 h 7368130"/>
              <a:gd name="connsiteX4" fmla="*/ 0 w 4274547"/>
              <a:gd name="connsiteY4" fmla="*/ 14006 h 7368130"/>
              <a:gd name="connsiteX0" fmla="*/ 0 w 4274547"/>
              <a:gd name="connsiteY0" fmla="*/ 14006 h 7368130"/>
              <a:gd name="connsiteX1" fmla="*/ 4274547 w 4274547"/>
              <a:gd name="connsiteY1" fmla="*/ 0 h 7368130"/>
              <a:gd name="connsiteX2" fmla="*/ 3165572 w 4274547"/>
              <a:gd name="connsiteY2" fmla="*/ 7368130 h 7368130"/>
              <a:gd name="connsiteX3" fmla="*/ 25490 w 4274547"/>
              <a:gd name="connsiteY3" fmla="*/ 7352329 h 7368130"/>
              <a:gd name="connsiteX4" fmla="*/ 0 w 4274547"/>
              <a:gd name="connsiteY4" fmla="*/ 14006 h 7368130"/>
              <a:gd name="connsiteX0" fmla="*/ 0 w 4536108"/>
              <a:gd name="connsiteY0" fmla="*/ 14006 h 7368130"/>
              <a:gd name="connsiteX1" fmla="*/ 4536108 w 4536108"/>
              <a:gd name="connsiteY1" fmla="*/ 0 h 7368130"/>
              <a:gd name="connsiteX2" fmla="*/ 3165572 w 4536108"/>
              <a:gd name="connsiteY2" fmla="*/ 7368130 h 7368130"/>
              <a:gd name="connsiteX3" fmla="*/ 25490 w 4536108"/>
              <a:gd name="connsiteY3" fmla="*/ 7352329 h 7368130"/>
              <a:gd name="connsiteX4" fmla="*/ 0 w 4536108"/>
              <a:gd name="connsiteY4" fmla="*/ 14006 h 7368130"/>
              <a:gd name="connsiteX0" fmla="*/ 0 w 4536108"/>
              <a:gd name="connsiteY0" fmla="*/ 14006 h 7368130"/>
              <a:gd name="connsiteX1" fmla="*/ 4536108 w 4536108"/>
              <a:gd name="connsiteY1" fmla="*/ 0 h 7368130"/>
              <a:gd name="connsiteX2" fmla="*/ 3165572 w 4536108"/>
              <a:gd name="connsiteY2" fmla="*/ 7368130 h 7368130"/>
              <a:gd name="connsiteX3" fmla="*/ 25490 w 4536108"/>
              <a:gd name="connsiteY3" fmla="*/ 7352329 h 7368130"/>
              <a:gd name="connsiteX4" fmla="*/ 0 w 4536108"/>
              <a:gd name="connsiteY4" fmla="*/ 14006 h 736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6108" h="7368130">
                <a:moveTo>
                  <a:pt x="0" y="14006"/>
                </a:moveTo>
                <a:lnTo>
                  <a:pt x="4536108" y="0"/>
                </a:lnTo>
                <a:cubicBezTo>
                  <a:pt x="4070584" y="2356978"/>
                  <a:pt x="3554166" y="4937548"/>
                  <a:pt x="3165572" y="7368130"/>
                </a:cubicBezTo>
                <a:lnTo>
                  <a:pt x="25490" y="7352329"/>
                </a:lnTo>
                <a:cubicBezTo>
                  <a:pt x="16993" y="4906221"/>
                  <a:pt x="8497" y="2460114"/>
                  <a:pt x="0" y="14006"/>
                </a:cubicBezTo>
                <a:close/>
              </a:path>
            </a:pathLst>
          </a:custGeom>
          <a:solidFill>
            <a:srgbClr val="C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bg1"/>
                </a:solidFill>
              </a:rPr>
              <a:t>.</a:t>
            </a:r>
            <a:endParaRPr lang="hr-HR" dirty="0"/>
          </a:p>
        </p:txBody>
      </p:sp>
      <p:pic>
        <p:nvPicPr>
          <p:cNvPr id="35" name="Slika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7" y="85573"/>
            <a:ext cx="1711266" cy="1369013"/>
          </a:xfrm>
          <a:prstGeom prst="rect">
            <a:avLst/>
          </a:prstGeom>
        </p:spPr>
      </p:pic>
      <p:sp>
        <p:nvSpPr>
          <p:cNvPr id="36" name="TekstniOkvir 35"/>
          <p:cNvSpPr txBox="1"/>
          <p:nvPr/>
        </p:nvSpPr>
        <p:spPr>
          <a:xfrm>
            <a:off x="7819690" y="1877414"/>
            <a:ext cx="44418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5400" b="1" dirty="0" smtClean="0">
                <a:solidFill>
                  <a:schemeClr val="bg1"/>
                </a:solidFill>
              </a:rPr>
              <a:t>ZAŠČITNA OBLEKA</a:t>
            </a:r>
          </a:p>
          <a:p>
            <a:pPr algn="ctr"/>
            <a:r>
              <a:rPr lang="hr-HR" sz="5400" b="1" dirty="0" smtClean="0">
                <a:solidFill>
                  <a:schemeClr val="bg1"/>
                </a:solidFill>
              </a:rPr>
              <a:t>IN </a:t>
            </a:r>
          </a:p>
          <a:p>
            <a:pPr algn="ctr"/>
            <a:r>
              <a:rPr lang="hr-HR" sz="5400" b="1" dirty="0" smtClean="0">
                <a:solidFill>
                  <a:schemeClr val="bg1"/>
                </a:solidFill>
              </a:rPr>
              <a:t>VENDING</a:t>
            </a:r>
            <a:endParaRPr lang="hr-HR" sz="5400" b="1" dirty="0">
              <a:solidFill>
                <a:schemeClr val="bg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734" y="1573297"/>
            <a:ext cx="1692660" cy="169266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4" t="729" r="26338"/>
          <a:stretch/>
        </p:blipFill>
        <p:spPr>
          <a:xfrm>
            <a:off x="6317290" y="1686172"/>
            <a:ext cx="1262090" cy="2624522"/>
          </a:xfrm>
          <a:prstGeom prst="rect">
            <a:avLst/>
          </a:prstGeom>
        </p:spPr>
      </p:pic>
      <p:sp>
        <p:nvSpPr>
          <p:cNvPr id="10" name="TekstniOkvir 9"/>
          <p:cNvSpPr txBox="1"/>
          <p:nvPr/>
        </p:nvSpPr>
        <p:spPr>
          <a:xfrm>
            <a:off x="1794807" y="249858"/>
            <a:ext cx="59641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r-HR" sz="1600" dirty="0" err="1"/>
              <a:t>Ponujamo</a:t>
            </a:r>
            <a:r>
              <a:rPr lang="hr-HR" sz="1600" dirty="0"/>
              <a:t> </a:t>
            </a:r>
            <a:r>
              <a:rPr lang="hr-HR" sz="1600" dirty="0" err="1"/>
              <a:t>delovna</a:t>
            </a:r>
            <a:r>
              <a:rPr lang="hr-HR" sz="1600" dirty="0"/>
              <a:t> oblačila </a:t>
            </a:r>
            <a:r>
              <a:rPr lang="hr-HR" sz="1600" dirty="0" err="1"/>
              <a:t>in</a:t>
            </a:r>
            <a:r>
              <a:rPr lang="hr-HR" sz="1600" dirty="0"/>
              <a:t> </a:t>
            </a:r>
            <a:r>
              <a:rPr lang="hr-HR" sz="1600" dirty="0" err="1"/>
              <a:t>obutev</a:t>
            </a:r>
            <a:r>
              <a:rPr lang="hr-HR" sz="1600" dirty="0"/>
              <a:t>, </a:t>
            </a:r>
            <a:r>
              <a:rPr lang="hr-HR" sz="1600" dirty="0" err="1"/>
              <a:t>prilagojena</a:t>
            </a:r>
            <a:r>
              <a:rPr lang="hr-HR" sz="1600" dirty="0"/>
              <a:t> </a:t>
            </a:r>
            <a:r>
              <a:rPr lang="hr-HR" sz="1600" dirty="0" err="1"/>
              <a:t>vsem</a:t>
            </a:r>
            <a:r>
              <a:rPr lang="hr-HR" sz="1600" dirty="0"/>
              <a:t> </a:t>
            </a:r>
            <a:r>
              <a:rPr lang="hr-HR" sz="1600" dirty="0" err="1"/>
              <a:t>vrstam</a:t>
            </a:r>
            <a:r>
              <a:rPr lang="hr-HR" sz="1600" dirty="0"/>
              <a:t> </a:t>
            </a:r>
            <a:r>
              <a:rPr lang="hr-HR" sz="1600" dirty="0" err="1" smtClean="0"/>
              <a:t>panog</a:t>
            </a:r>
            <a:r>
              <a:rPr lang="hr-HR" sz="16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hr-HR" sz="1600" dirty="0" err="1"/>
              <a:t>Ponujeni</a:t>
            </a:r>
            <a:r>
              <a:rPr lang="hr-HR" sz="1600" dirty="0"/>
              <a:t> </a:t>
            </a:r>
            <a:r>
              <a:rPr lang="hr-HR" sz="1600" dirty="0" err="1"/>
              <a:t>materiali</a:t>
            </a:r>
            <a:r>
              <a:rPr lang="hr-HR" sz="1600" dirty="0"/>
              <a:t> za </a:t>
            </a:r>
            <a:r>
              <a:rPr lang="hr-HR" sz="1600" dirty="0" err="1"/>
              <a:t>delovna</a:t>
            </a:r>
            <a:r>
              <a:rPr lang="hr-HR" sz="1600" dirty="0"/>
              <a:t> oblačila </a:t>
            </a:r>
            <a:r>
              <a:rPr lang="hr-HR" sz="1600" dirty="0" err="1"/>
              <a:t>zagotavljajo</a:t>
            </a:r>
            <a:r>
              <a:rPr lang="hr-HR" sz="1600" dirty="0"/>
              <a:t> </a:t>
            </a:r>
            <a:r>
              <a:rPr lang="hr-HR" sz="1600" dirty="0" err="1"/>
              <a:t>lastnosti</a:t>
            </a:r>
            <a:r>
              <a:rPr lang="hr-HR" sz="1600" dirty="0"/>
              <a:t>, </a:t>
            </a:r>
            <a:r>
              <a:rPr lang="hr-HR" sz="1600" dirty="0" err="1"/>
              <a:t>kot</a:t>
            </a:r>
            <a:r>
              <a:rPr lang="hr-HR" sz="1600" dirty="0"/>
              <a:t> </a:t>
            </a:r>
            <a:r>
              <a:rPr lang="hr-HR" sz="1600" dirty="0" err="1"/>
              <a:t>so</a:t>
            </a:r>
            <a:r>
              <a:rPr lang="hr-HR" sz="1600" dirty="0"/>
              <a:t> zračnost, </a:t>
            </a:r>
            <a:r>
              <a:rPr lang="hr-HR" sz="1600" dirty="0" err="1"/>
              <a:t>hidroizolacija</a:t>
            </a:r>
            <a:r>
              <a:rPr lang="hr-HR" sz="1600" dirty="0"/>
              <a:t>, </a:t>
            </a:r>
            <a:r>
              <a:rPr lang="hr-HR" sz="1600" dirty="0" err="1"/>
              <a:t>raztegljivost</a:t>
            </a:r>
            <a:r>
              <a:rPr lang="hr-HR" sz="1600" dirty="0"/>
              <a:t> na </a:t>
            </a:r>
            <a:r>
              <a:rPr lang="hr-HR" sz="1600" dirty="0" err="1"/>
              <a:t>posameznih</a:t>
            </a:r>
            <a:r>
              <a:rPr lang="hr-HR" sz="1600" dirty="0"/>
              <a:t> </a:t>
            </a:r>
            <a:r>
              <a:rPr lang="hr-HR" sz="1600" dirty="0" err="1"/>
              <a:t>delih</a:t>
            </a:r>
            <a:r>
              <a:rPr lang="hr-HR" sz="1600" dirty="0"/>
              <a:t> </a:t>
            </a:r>
            <a:r>
              <a:rPr lang="hr-HR" sz="1600" dirty="0" err="1"/>
              <a:t>in</a:t>
            </a:r>
            <a:r>
              <a:rPr lang="hr-HR" sz="1600" dirty="0"/>
              <a:t> </a:t>
            </a:r>
            <a:r>
              <a:rPr lang="hr-HR" sz="1600" dirty="0" err="1"/>
              <a:t>robustnost</a:t>
            </a:r>
            <a:r>
              <a:rPr lang="hr-HR" sz="1600" dirty="0"/>
              <a:t> po potrebi. </a:t>
            </a:r>
          </a:p>
        </p:txBody>
      </p:sp>
      <p:sp>
        <p:nvSpPr>
          <p:cNvPr id="5" name="Elipsa 4"/>
          <p:cNvSpPr/>
          <p:nvPr/>
        </p:nvSpPr>
        <p:spPr>
          <a:xfrm>
            <a:off x="10475407" y="3326004"/>
            <a:ext cx="45719" cy="45719"/>
          </a:xfrm>
          <a:prstGeom prst="ellipse">
            <a:avLst/>
          </a:prstGeom>
          <a:solidFill>
            <a:srgbClr val="762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900" y="2880092"/>
            <a:ext cx="1551454" cy="1551454"/>
          </a:xfrm>
          <a:prstGeom prst="rect">
            <a:avLst/>
          </a:prstGeom>
        </p:spPr>
      </p:pic>
      <p:cxnSp>
        <p:nvCxnSpPr>
          <p:cNvPr id="16" name="Ravni poveznik 15"/>
          <p:cNvCxnSpPr/>
          <p:nvPr/>
        </p:nvCxnSpPr>
        <p:spPr>
          <a:xfrm>
            <a:off x="45846" y="4339430"/>
            <a:ext cx="7724274" cy="249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Slika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4" y="4427427"/>
            <a:ext cx="1463152" cy="2337339"/>
          </a:xfrm>
          <a:prstGeom prst="rect">
            <a:avLst/>
          </a:prstGeom>
        </p:spPr>
      </p:pic>
      <p:sp>
        <p:nvSpPr>
          <p:cNvPr id="18" name="TekstniOkvir 17"/>
          <p:cNvSpPr txBox="1"/>
          <p:nvPr/>
        </p:nvSpPr>
        <p:spPr>
          <a:xfrm>
            <a:off x="1794807" y="4496931"/>
            <a:ext cx="59577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/>
              <a:t>Uporaba prodajnih </a:t>
            </a:r>
            <a:r>
              <a:rPr lang="hr-HR" sz="1600" dirty="0" err="1"/>
              <a:t>avtomatov</a:t>
            </a:r>
            <a:r>
              <a:rPr lang="hr-HR" sz="1600" dirty="0"/>
              <a:t> </a:t>
            </a:r>
            <a:r>
              <a:rPr lang="hr-HR" sz="1600" dirty="0" err="1"/>
              <a:t>zagotavlja</a:t>
            </a:r>
            <a:r>
              <a:rPr lang="hr-HR" sz="1600" dirty="0"/>
              <a:t> </a:t>
            </a:r>
            <a:r>
              <a:rPr lang="hr-HR" sz="1600" dirty="0" err="1"/>
              <a:t>dostop</a:t>
            </a:r>
            <a:r>
              <a:rPr lang="hr-HR" sz="1600" dirty="0"/>
              <a:t> do </a:t>
            </a:r>
            <a:r>
              <a:rPr lang="hr-HR" sz="1600" dirty="0" err="1"/>
              <a:t>izdelkov</a:t>
            </a:r>
            <a:r>
              <a:rPr lang="hr-HR" sz="1600" dirty="0"/>
              <a:t> 24 </a:t>
            </a:r>
            <a:r>
              <a:rPr lang="hr-HR" sz="1600" dirty="0" err="1"/>
              <a:t>ur</a:t>
            </a:r>
            <a:r>
              <a:rPr lang="hr-HR" sz="1600" dirty="0"/>
              <a:t> na dan, </a:t>
            </a:r>
            <a:r>
              <a:rPr lang="hr-HR" sz="1600" dirty="0" err="1"/>
              <a:t>zmanjšanje</a:t>
            </a:r>
            <a:r>
              <a:rPr lang="hr-HR" sz="1600" dirty="0"/>
              <a:t> porabe </a:t>
            </a:r>
            <a:r>
              <a:rPr lang="hr-HR" sz="1600" dirty="0" err="1"/>
              <a:t>zaščitne</a:t>
            </a:r>
            <a:r>
              <a:rPr lang="hr-HR" sz="1600" dirty="0"/>
              <a:t> opreme pri </a:t>
            </a:r>
            <a:r>
              <a:rPr lang="hr-HR" sz="1600" dirty="0" err="1"/>
              <a:t>delu</a:t>
            </a:r>
            <a:r>
              <a:rPr lang="hr-HR" sz="1600" dirty="0"/>
              <a:t> za 30-40%, </a:t>
            </a:r>
            <a:r>
              <a:rPr lang="hr-HR" sz="1600" dirty="0" err="1"/>
              <a:t>polnjenje</a:t>
            </a:r>
            <a:r>
              <a:rPr lang="hr-HR" sz="1600" dirty="0"/>
              <a:t> </a:t>
            </a:r>
            <a:r>
              <a:rPr lang="hr-HR" sz="1600" dirty="0" err="1"/>
              <a:t>predmetov</a:t>
            </a:r>
            <a:r>
              <a:rPr lang="hr-HR" sz="1600" dirty="0"/>
              <a:t> </a:t>
            </a:r>
            <a:r>
              <a:rPr lang="hr-HR" sz="1600" dirty="0" err="1"/>
              <a:t>in</a:t>
            </a:r>
            <a:r>
              <a:rPr lang="hr-HR" sz="1600" dirty="0"/>
              <a:t> </a:t>
            </a:r>
            <a:r>
              <a:rPr lang="hr-HR" sz="1600" dirty="0" err="1"/>
              <a:t>vzdrževanje</a:t>
            </a:r>
            <a:r>
              <a:rPr lang="hr-HR" sz="1600" dirty="0"/>
              <a:t> pod vodstvom </a:t>
            </a:r>
            <a:r>
              <a:rPr lang="hr-HR" sz="1600" dirty="0" err="1"/>
              <a:t>pogodbenega</a:t>
            </a:r>
            <a:r>
              <a:rPr lang="hr-HR" sz="1600" dirty="0"/>
              <a:t> </a:t>
            </a:r>
            <a:r>
              <a:rPr lang="hr-HR" sz="1600" dirty="0" err="1"/>
              <a:t>partnerja</a:t>
            </a:r>
            <a:r>
              <a:rPr lang="hr-HR" sz="1600" dirty="0"/>
              <a:t>, 490 </a:t>
            </a:r>
            <a:r>
              <a:rPr lang="hr-HR" sz="1600" dirty="0" err="1"/>
              <a:t>predelkov</a:t>
            </a:r>
            <a:r>
              <a:rPr lang="hr-HR" sz="1600" dirty="0"/>
              <a:t> </a:t>
            </a:r>
            <a:r>
              <a:rPr lang="hr-HR" sz="1600" dirty="0" err="1"/>
              <a:t>znotraj</a:t>
            </a:r>
            <a:r>
              <a:rPr lang="hr-HR" sz="1600" dirty="0"/>
              <a:t> naprave.</a:t>
            </a:r>
          </a:p>
        </p:txBody>
      </p:sp>
      <p:sp>
        <p:nvSpPr>
          <p:cNvPr id="20" name="TekstniOkvir 19"/>
          <p:cNvSpPr txBox="1"/>
          <p:nvPr/>
        </p:nvSpPr>
        <p:spPr>
          <a:xfrm>
            <a:off x="1837950" y="5585476"/>
            <a:ext cx="2102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/>
              <a:t>- </a:t>
            </a:r>
            <a:r>
              <a:rPr lang="hr-HR" sz="1600" dirty="0" err="1" smtClean="0"/>
              <a:t>Dostop</a:t>
            </a:r>
            <a:r>
              <a:rPr lang="hr-HR" sz="1600" dirty="0" smtClean="0"/>
              <a:t> do </a:t>
            </a:r>
            <a:r>
              <a:rPr lang="hr-HR" sz="1600" dirty="0" err="1" smtClean="0"/>
              <a:t>izdelkov</a:t>
            </a:r>
            <a:r>
              <a:rPr lang="hr-HR" sz="1600" dirty="0" smtClean="0"/>
              <a:t> 24h na dan.</a:t>
            </a:r>
            <a:endParaRPr lang="hr-HR" sz="1600" dirty="0"/>
          </a:p>
        </p:txBody>
      </p:sp>
      <p:sp>
        <p:nvSpPr>
          <p:cNvPr id="23" name="TekstniOkvir 22"/>
          <p:cNvSpPr txBox="1"/>
          <p:nvPr/>
        </p:nvSpPr>
        <p:spPr>
          <a:xfrm>
            <a:off x="1835507" y="6165992"/>
            <a:ext cx="209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/>
              <a:t>- </a:t>
            </a:r>
            <a:r>
              <a:rPr lang="hr-HR" sz="1600" dirty="0" err="1" smtClean="0"/>
              <a:t>Spremembe</a:t>
            </a:r>
            <a:r>
              <a:rPr lang="hr-HR" sz="1600" dirty="0" smtClean="0"/>
              <a:t> baze </a:t>
            </a:r>
            <a:r>
              <a:rPr lang="hr-HR" sz="1600" dirty="0" err="1" smtClean="0"/>
              <a:t>podatkov</a:t>
            </a:r>
            <a:r>
              <a:rPr lang="hr-HR" sz="1600" dirty="0" smtClean="0"/>
              <a:t> na </a:t>
            </a:r>
            <a:r>
              <a:rPr lang="hr-HR" sz="1600" dirty="0" err="1" smtClean="0"/>
              <a:t>zahtevo</a:t>
            </a:r>
            <a:endParaRPr lang="hr-HR" sz="1600" dirty="0"/>
          </a:p>
        </p:txBody>
      </p:sp>
      <p:sp>
        <p:nvSpPr>
          <p:cNvPr id="24" name="TekstniOkvir 23"/>
          <p:cNvSpPr txBox="1"/>
          <p:nvPr/>
        </p:nvSpPr>
        <p:spPr>
          <a:xfrm>
            <a:off x="3949553" y="5728856"/>
            <a:ext cx="2096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/>
              <a:t>- </a:t>
            </a:r>
            <a:r>
              <a:rPr lang="hr-HR" sz="1600" dirty="0" err="1" smtClean="0"/>
              <a:t>Vzdrževanje</a:t>
            </a:r>
            <a:r>
              <a:rPr lang="hr-HR" sz="1600" dirty="0" smtClean="0"/>
              <a:t> </a:t>
            </a:r>
            <a:r>
              <a:rPr lang="hr-HR" sz="1600" dirty="0" err="1" smtClean="0"/>
              <a:t>in</a:t>
            </a:r>
            <a:r>
              <a:rPr lang="hr-HR" sz="1600" dirty="0" smtClean="0"/>
              <a:t> servis</a:t>
            </a:r>
            <a:endParaRPr lang="hr-HR" sz="1600" dirty="0"/>
          </a:p>
        </p:txBody>
      </p:sp>
      <p:sp>
        <p:nvSpPr>
          <p:cNvPr id="25" name="TekstniOkvir 24"/>
          <p:cNvSpPr txBox="1"/>
          <p:nvPr/>
        </p:nvSpPr>
        <p:spPr>
          <a:xfrm>
            <a:off x="3953573" y="6188933"/>
            <a:ext cx="209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/>
              <a:t>- </a:t>
            </a:r>
            <a:r>
              <a:rPr lang="hr-HR" sz="1600" dirty="0" err="1" smtClean="0"/>
              <a:t>Dostop</a:t>
            </a:r>
            <a:r>
              <a:rPr lang="hr-HR" sz="1600" dirty="0" smtClean="0"/>
              <a:t> do </a:t>
            </a:r>
            <a:r>
              <a:rPr lang="hr-HR" sz="1600" dirty="0" err="1" smtClean="0"/>
              <a:t>poročil</a:t>
            </a:r>
            <a:r>
              <a:rPr lang="hr-HR" sz="1600" dirty="0" smtClean="0"/>
              <a:t> </a:t>
            </a:r>
            <a:r>
              <a:rPr lang="hr-HR" sz="1600" dirty="0" err="1" smtClean="0"/>
              <a:t>in</a:t>
            </a:r>
            <a:r>
              <a:rPr lang="hr-HR" sz="1600" dirty="0" smtClean="0"/>
              <a:t> </a:t>
            </a:r>
            <a:r>
              <a:rPr lang="hr-HR" sz="1600" dirty="0" err="1" smtClean="0"/>
              <a:t>analitičnega</a:t>
            </a:r>
            <a:r>
              <a:rPr lang="hr-HR" sz="1600" dirty="0" smtClean="0"/>
              <a:t> sistema</a:t>
            </a:r>
            <a:endParaRPr lang="hr-HR" sz="1600" dirty="0"/>
          </a:p>
        </p:txBody>
      </p:sp>
      <p:sp>
        <p:nvSpPr>
          <p:cNvPr id="26" name="TekstniOkvir 25"/>
          <p:cNvSpPr txBox="1"/>
          <p:nvPr/>
        </p:nvSpPr>
        <p:spPr>
          <a:xfrm>
            <a:off x="5925788" y="5610912"/>
            <a:ext cx="209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/>
              <a:t>- </a:t>
            </a:r>
            <a:r>
              <a:rPr lang="hr-HR" sz="1600" dirty="0" err="1"/>
              <a:t>P</a:t>
            </a:r>
            <a:r>
              <a:rPr lang="hr-HR" sz="1600" dirty="0" err="1" smtClean="0"/>
              <a:t>omoč</a:t>
            </a:r>
            <a:r>
              <a:rPr lang="hr-HR" sz="1600" dirty="0" smtClean="0"/>
              <a:t> </a:t>
            </a:r>
            <a:r>
              <a:rPr lang="hr-HR" sz="1600" dirty="0" err="1" smtClean="0"/>
              <a:t>dostopna</a:t>
            </a:r>
            <a:r>
              <a:rPr lang="hr-HR" sz="1600" dirty="0" smtClean="0"/>
              <a:t> 24/7</a:t>
            </a:r>
          </a:p>
        </p:txBody>
      </p:sp>
      <p:sp>
        <p:nvSpPr>
          <p:cNvPr id="27" name="TekstniOkvir 26"/>
          <p:cNvSpPr txBox="1"/>
          <p:nvPr/>
        </p:nvSpPr>
        <p:spPr>
          <a:xfrm>
            <a:off x="5904332" y="6184618"/>
            <a:ext cx="184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/>
              <a:t>- Izobrazba na </a:t>
            </a:r>
            <a:r>
              <a:rPr lang="hr-HR" sz="1600" dirty="0" err="1" smtClean="0"/>
              <a:t>zahtjevo</a:t>
            </a:r>
            <a:endParaRPr lang="hr-HR" sz="1600" dirty="0"/>
          </a:p>
        </p:txBody>
      </p:sp>
      <p:sp>
        <p:nvSpPr>
          <p:cNvPr id="21" name="Pravokutnik 20"/>
          <p:cNvSpPr/>
          <p:nvPr/>
        </p:nvSpPr>
        <p:spPr>
          <a:xfrm>
            <a:off x="1835506" y="5635259"/>
            <a:ext cx="1986151" cy="5307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9" name="Pravokutnik 28"/>
          <p:cNvSpPr/>
          <p:nvPr/>
        </p:nvSpPr>
        <p:spPr>
          <a:xfrm>
            <a:off x="1844464" y="6215955"/>
            <a:ext cx="1968552" cy="5307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0" name="Pravokutnik 29"/>
          <p:cNvSpPr/>
          <p:nvPr/>
        </p:nvSpPr>
        <p:spPr>
          <a:xfrm>
            <a:off x="3889447" y="5632767"/>
            <a:ext cx="1968552" cy="5307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1" name="Pravokutnik 30"/>
          <p:cNvSpPr/>
          <p:nvPr/>
        </p:nvSpPr>
        <p:spPr>
          <a:xfrm>
            <a:off x="3889447" y="6220034"/>
            <a:ext cx="1968552" cy="5307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3" name="Pravokutnik 32"/>
          <p:cNvSpPr/>
          <p:nvPr/>
        </p:nvSpPr>
        <p:spPr>
          <a:xfrm>
            <a:off x="5927605" y="5639534"/>
            <a:ext cx="1745403" cy="5196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4" name="Pravokutnik 33"/>
          <p:cNvSpPr/>
          <p:nvPr/>
        </p:nvSpPr>
        <p:spPr>
          <a:xfrm>
            <a:off x="5934430" y="6228593"/>
            <a:ext cx="1738578" cy="5180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2" name="Slika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21" y="1407586"/>
            <a:ext cx="2895081" cy="289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3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52" b="26546"/>
          <a:stretch/>
        </p:blipFill>
        <p:spPr>
          <a:xfrm>
            <a:off x="-43071" y="24291"/>
            <a:ext cx="5506611" cy="176654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921" y="44479"/>
            <a:ext cx="1960079" cy="1568063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7"/>
          <a:stretch/>
        </p:blipFill>
        <p:spPr>
          <a:xfrm>
            <a:off x="439694" y="2593949"/>
            <a:ext cx="1800586" cy="128814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47" y="4866586"/>
            <a:ext cx="1862676" cy="1519988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468" y="2424581"/>
            <a:ext cx="1457515" cy="1457515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45" y="2474841"/>
            <a:ext cx="1946100" cy="1297400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896" y="4712554"/>
            <a:ext cx="1945088" cy="1945088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311" y="4712554"/>
            <a:ext cx="2021921" cy="1674020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346" y="4895426"/>
            <a:ext cx="2716967" cy="1497470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301" y="2270766"/>
            <a:ext cx="2431473" cy="1824658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935" y="2456879"/>
            <a:ext cx="1565058" cy="1043372"/>
          </a:xfrm>
          <a:prstGeom prst="rect">
            <a:avLst/>
          </a:prstGeom>
        </p:spPr>
      </p:pic>
      <p:sp>
        <p:nvSpPr>
          <p:cNvPr id="19" name="TekstniOkvir 18"/>
          <p:cNvSpPr txBox="1"/>
          <p:nvPr/>
        </p:nvSpPr>
        <p:spPr>
          <a:xfrm>
            <a:off x="439694" y="1879572"/>
            <a:ext cx="2183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TESNILNE PLETENICE</a:t>
            </a:r>
            <a:endParaRPr lang="hr-HR" dirty="0"/>
          </a:p>
        </p:txBody>
      </p:sp>
      <p:sp>
        <p:nvSpPr>
          <p:cNvPr id="20" name="TekstniOkvir 19"/>
          <p:cNvSpPr txBox="1"/>
          <p:nvPr/>
        </p:nvSpPr>
        <p:spPr>
          <a:xfrm>
            <a:off x="2655426" y="1879572"/>
            <a:ext cx="1875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TEHNIČNE GUME</a:t>
            </a:r>
            <a:endParaRPr lang="hr-HR" dirty="0"/>
          </a:p>
        </p:txBody>
      </p:sp>
      <p:sp>
        <p:nvSpPr>
          <p:cNvPr id="21" name="TekstniOkvir 20"/>
          <p:cNvSpPr txBox="1"/>
          <p:nvPr/>
        </p:nvSpPr>
        <p:spPr>
          <a:xfrm>
            <a:off x="4916352" y="1873450"/>
            <a:ext cx="212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TESNILNEE PLOŠČE</a:t>
            </a:r>
            <a:endParaRPr lang="hr-HR" dirty="0"/>
          </a:p>
        </p:txBody>
      </p:sp>
      <p:sp>
        <p:nvSpPr>
          <p:cNvPr id="22" name="TekstniOkvir 21"/>
          <p:cNvSpPr txBox="1"/>
          <p:nvPr/>
        </p:nvSpPr>
        <p:spPr>
          <a:xfrm>
            <a:off x="7444814" y="1873450"/>
            <a:ext cx="2072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GUMIRANO PLUTO</a:t>
            </a:r>
            <a:endParaRPr lang="hr-HR" dirty="0"/>
          </a:p>
        </p:txBody>
      </p:sp>
      <p:sp>
        <p:nvSpPr>
          <p:cNvPr id="23" name="TekstniOkvir 22"/>
          <p:cNvSpPr txBox="1"/>
          <p:nvPr/>
        </p:nvSpPr>
        <p:spPr>
          <a:xfrm>
            <a:off x="9788155" y="1873450"/>
            <a:ext cx="2233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STEKLENA TKANINA</a:t>
            </a:r>
            <a:endParaRPr lang="hr-HR" dirty="0"/>
          </a:p>
        </p:txBody>
      </p:sp>
      <p:sp>
        <p:nvSpPr>
          <p:cNvPr id="24" name="TekstniOkvir 23"/>
          <p:cNvSpPr txBox="1"/>
          <p:nvPr/>
        </p:nvSpPr>
        <p:spPr>
          <a:xfrm>
            <a:off x="642602" y="4337093"/>
            <a:ext cx="2525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OLJNA TESNILA</a:t>
            </a:r>
            <a:endParaRPr lang="hr-HR" dirty="0"/>
          </a:p>
        </p:txBody>
      </p:sp>
      <p:sp>
        <p:nvSpPr>
          <p:cNvPr id="25" name="TekstniOkvir 24"/>
          <p:cNvSpPr txBox="1"/>
          <p:nvPr/>
        </p:nvSpPr>
        <p:spPr>
          <a:xfrm>
            <a:off x="4019021" y="4337093"/>
            <a:ext cx="2302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„O” RING </a:t>
            </a:r>
            <a:endParaRPr lang="hr-HR" dirty="0"/>
          </a:p>
        </p:txBody>
      </p:sp>
      <p:sp>
        <p:nvSpPr>
          <p:cNvPr id="26" name="TekstniOkvir 25"/>
          <p:cNvSpPr txBox="1"/>
          <p:nvPr/>
        </p:nvSpPr>
        <p:spPr>
          <a:xfrm>
            <a:off x="6899078" y="4343222"/>
            <a:ext cx="2262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TEHNIČNA PLASTIKA</a:t>
            </a:r>
            <a:endParaRPr lang="hr-HR" dirty="0"/>
          </a:p>
        </p:txBody>
      </p:sp>
      <p:sp>
        <p:nvSpPr>
          <p:cNvPr id="27" name="TekstniOkvir 26"/>
          <p:cNvSpPr txBox="1"/>
          <p:nvPr/>
        </p:nvSpPr>
        <p:spPr>
          <a:xfrm>
            <a:off x="9787722" y="4337093"/>
            <a:ext cx="1786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TEHNIČNA KLOBUČEVINA</a:t>
            </a:r>
            <a:endParaRPr lang="hr-HR" dirty="0"/>
          </a:p>
        </p:txBody>
      </p:sp>
      <p:sp>
        <p:nvSpPr>
          <p:cNvPr id="7" name="TekstniOkvir 6"/>
          <p:cNvSpPr txBox="1"/>
          <p:nvPr/>
        </p:nvSpPr>
        <p:spPr>
          <a:xfrm>
            <a:off x="4936664" y="91140"/>
            <a:ext cx="50722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5400" b="1" dirty="0" smtClean="0"/>
              <a:t>TESNILNI </a:t>
            </a:r>
          </a:p>
          <a:p>
            <a:pPr algn="ctr"/>
            <a:r>
              <a:rPr lang="hr-HR" sz="5400" b="1" dirty="0" smtClean="0"/>
              <a:t>IZDELKI</a:t>
            </a:r>
            <a:endParaRPr lang="hr-HR" sz="6000" b="1" dirty="0"/>
          </a:p>
        </p:txBody>
      </p:sp>
    </p:spTree>
    <p:extLst>
      <p:ext uri="{BB962C8B-B14F-4D97-AF65-F5344CB8AC3E}">
        <p14:creationId xmlns:p14="http://schemas.microsoft.com/office/powerpoint/2010/main" val="172028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9" b="10819"/>
          <a:stretch/>
        </p:blipFill>
        <p:spPr>
          <a:xfrm>
            <a:off x="-2776" y="-34504"/>
            <a:ext cx="4586205" cy="228219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87" y="4835068"/>
            <a:ext cx="2402403" cy="188697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98" y="3407453"/>
            <a:ext cx="2366102" cy="117358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45" y="3935143"/>
            <a:ext cx="1420330" cy="179985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080" y="2842778"/>
            <a:ext cx="2831405" cy="188375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785" y="4532038"/>
            <a:ext cx="3038475" cy="2405910"/>
          </a:xfrm>
          <a:prstGeom prst="rect">
            <a:avLst/>
          </a:prstGeom>
        </p:spPr>
      </p:pic>
      <p:sp>
        <p:nvSpPr>
          <p:cNvPr id="12" name="TekstniOkvir 11"/>
          <p:cNvSpPr txBox="1"/>
          <p:nvPr/>
        </p:nvSpPr>
        <p:spPr>
          <a:xfrm>
            <a:off x="372657" y="2310755"/>
            <a:ext cx="8058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- </a:t>
            </a:r>
            <a:r>
              <a:rPr lang="hr-HR" dirty="0"/>
              <a:t>Za prodajo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najem</a:t>
            </a:r>
            <a:r>
              <a:rPr lang="hr-HR" dirty="0"/>
              <a:t> nudimo induktivne </a:t>
            </a:r>
            <a:r>
              <a:rPr lang="hr-HR" dirty="0" err="1"/>
              <a:t>grelnike</a:t>
            </a:r>
            <a:r>
              <a:rPr lang="hr-HR" dirty="0"/>
              <a:t>, </a:t>
            </a:r>
            <a:r>
              <a:rPr lang="hr-HR" dirty="0" err="1"/>
              <a:t>hidravlične</a:t>
            </a:r>
            <a:r>
              <a:rPr lang="hr-HR" dirty="0"/>
              <a:t> </a:t>
            </a:r>
            <a:r>
              <a:rPr lang="hr-HR" dirty="0" err="1"/>
              <a:t>odsesovalnike</a:t>
            </a:r>
            <a:r>
              <a:rPr lang="hr-HR" dirty="0"/>
              <a:t>, visokotlačne </a:t>
            </a:r>
            <a:r>
              <a:rPr lang="hr-HR" dirty="0" err="1"/>
              <a:t>črpalke</a:t>
            </a:r>
            <a:r>
              <a:rPr lang="hr-HR" dirty="0"/>
              <a:t>, ročna </a:t>
            </a:r>
            <a:r>
              <a:rPr lang="hr-HR" dirty="0" err="1"/>
              <a:t>in</a:t>
            </a:r>
            <a:r>
              <a:rPr lang="hr-HR" dirty="0"/>
              <a:t> električna </a:t>
            </a:r>
            <a:r>
              <a:rPr lang="hr-HR" dirty="0" err="1"/>
              <a:t>orodja</a:t>
            </a:r>
            <a:r>
              <a:rPr lang="hr-HR" dirty="0"/>
              <a:t> </a:t>
            </a:r>
            <a:r>
              <a:rPr lang="hr-HR" dirty="0" err="1"/>
              <a:t>ter</a:t>
            </a:r>
            <a:r>
              <a:rPr lang="hr-HR" dirty="0"/>
              <a:t> druga </a:t>
            </a:r>
            <a:r>
              <a:rPr lang="hr-HR" dirty="0" err="1"/>
              <a:t>orodja</a:t>
            </a:r>
            <a:r>
              <a:rPr lang="hr-HR" dirty="0"/>
              <a:t> za montažo, demontažo </a:t>
            </a:r>
            <a:r>
              <a:rPr lang="hr-HR" dirty="0" err="1"/>
              <a:t>in</a:t>
            </a:r>
            <a:r>
              <a:rPr lang="hr-HR" dirty="0"/>
              <a:t> nadzor </a:t>
            </a:r>
            <a:r>
              <a:rPr lang="hr-HR" dirty="0" err="1"/>
              <a:t>ležajev</a:t>
            </a:r>
            <a:r>
              <a:rPr lang="hr-HR" dirty="0"/>
              <a:t>.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4809458" y="166830"/>
            <a:ext cx="48591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5400" b="1" dirty="0" smtClean="0"/>
              <a:t>PRODAJA I NAJEM ORODJA</a:t>
            </a:r>
            <a:endParaRPr lang="hr-HR" sz="6000" b="1" dirty="0"/>
          </a:p>
        </p:txBody>
      </p:sp>
      <p:sp>
        <p:nvSpPr>
          <p:cNvPr id="15" name="TekstniOkvir 14"/>
          <p:cNvSpPr txBox="1"/>
          <p:nvPr/>
        </p:nvSpPr>
        <p:spPr>
          <a:xfrm>
            <a:off x="7776464" y="3323004"/>
            <a:ext cx="4194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/>
              <a:t>TEHNIČNO NASVETOVANJE</a:t>
            </a:r>
            <a:endParaRPr lang="hr-HR" sz="2800" b="1" dirty="0"/>
          </a:p>
        </p:txBody>
      </p:sp>
      <p:sp>
        <p:nvSpPr>
          <p:cNvPr id="16" name="TekstniOkvir 15"/>
          <p:cNvSpPr txBox="1"/>
          <p:nvPr/>
        </p:nvSpPr>
        <p:spPr>
          <a:xfrm>
            <a:off x="7776464" y="4126230"/>
            <a:ext cx="29489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Pomagamo</a:t>
            </a:r>
            <a:r>
              <a:rPr lang="hr-HR" dirty="0"/>
              <a:t> pri: </a:t>
            </a:r>
            <a:endParaRPr lang="hr-HR" dirty="0" smtClean="0"/>
          </a:p>
          <a:p>
            <a:pPr marL="285750" indent="-285750">
              <a:buFontTx/>
              <a:buChar char="-"/>
            </a:pPr>
            <a:r>
              <a:rPr lang="hr-HR" dirty="0" smtClean="0"/>
              <a:t>montaži </a:t>
            </a:r>
            <a:r>
              <a:rPr lang="hr-HR" dirty="0" err="1"/>
              <a:t>in</a:t>
            </a:r>
            <a:r>
              <a:rPr lang="hr-HR" dirty="0"/>
              <a:t> demontaži </a:t>
            </a:r>
            <a:r>
              <a:rPr lang="hr-HR" dirty="0" err="1" smtClean="0"/>
              <a:t>ležajev</a:t>
            </a:r>
            <a:endParaRPr lang="hr-HR" dirty="0" smtClean="0"/>
          </a:p>
          <a:p>
            <a:pPr marL="285750" indent="-285750">
              <a:buFontTx/>
              <a:buChar char="-"/>
            </a:pPr>
            <a:r>
              <a:rPr lang="hr-HR" dirty="0" smtClean="0"/>
              <a:t>izračunu gredi</a:t>
            </a:r>
          </a:p>
          <a:p>
            <a:pPr marL="285750" indent="-285750">
              <a:buFontTx/>
              <a:buChar char="-"/>
            </a:pPr>
            <a:r>
              <a:rPr lang="hr-HR" dirty="0" smtClean="0"/>
              <a:t>izbiri </a:t>
            </a:r>
            <a:r>
              <a:rPr lang="hr-HR" dirty="0"/>
              <a:t>linearnih </a:t>
            </a:r>
            <a:r>
              <a:rPr lang="hr-HR" dirty="0" err="1" smtClean="0"/>
              <a:t>tehnik</a:t>
            </a:r>
            <a:endParaRPr lang="hr-HR" dirty="0"/>
          </a:p>
          <a:p>
            <a:pPr marL="285750" indent="-285750">
              <a:buFontTx/>
              <a:buChar char="-"/>
            </a:pPr>
            <a:r>
              <a:rPr lang="hr-HR" dirty="0" smtClean="0"/>
              <a:t>izbiri </a:t>
            </a:r>
            <a:r>
              <a:rPr lang="hr-HR" dirty="0" err="1"/>
              <a:t>maziv</a:t>
            </a:r>
            <a:r>
              <a:rPr lang="hr-HR" dirty="0"/>
              <a:t>.</a:t>
            </a:r>
          </a:p>
        </p:txBody>
      </p:sp>
      <p:pic>
        <p:nvPicPr>
          <p:cNvPr id="17" name="Slika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87" y="44479"/>
            <a:ext cx="2291913" cy="183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50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4"/>
          <p:cNvSpPr/>
          <p:nvPr/>
        </p:nvSpPr>
        <p:spPr>
          <a:xfrm>
            <a:off x="7897288" y="2996374"/>
            <a:ext cx="4232145" cy="842780"/>
          </a:xfrm>
          <a:prstGeom prst="rect">
            <a:avLst/>
          </a:prstGeom>
          <a:solidFill>
            <a:srgbClr val="1E4E79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8" name="Google Shape;418;p14"/>
          <p:cNvPicPr preferRelativeResize="0"/>
          <p:nvPr/>
        </p:nvPicPr>
        <p:blipFill rotWithShape="1">
          <a:blip r:embed="rId3">
            <a:alphaModFix/>
          </a:blip>
          <a:srcRect l="10158" t="-1311" r="16007"/>
          <a:stretch/>
        </p:blipFill>
        <p:spPr>
          <a:xfrm>
            <a:off x="-1" y="-89941"/>
            <a:ext cx="12201993" cy="6947941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14"/>
          <p:cNvSpPr/>
          <p:nvPr/>
        </p:nvSpPr>
        <p:spPr>
          <a:xfrm>
            <a:off x="4078509" y="-24022"/>
            <a:ext cx="8113491" cy="6858000"/>
          </a:xfrm>
          <a:prstGeom prst="rect">
            <a:avLst/>
          </a:prstGeom>
          <a:solidFill>
            <a:srgbClr val="1E4E79">
              <a:alpha val="7764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14"/>
          <p:cNvSpPr/>
          <p:nvPr/>
        </p:nvSpPr>
        <p:spPr>
          <a:xfrm>
            <a:off x="0" y="9252"/>
            <a:ext cx="4092314" cy="6858000"/>
          </a:xfrm>
          <a:prstGeom prst="rect">
            <a:avLst/>
          </a:prstGeom>
          <a:solidFill>
            <a:schemeClr val="accent3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14"/>
          <p:cNvSpPr txBox="1"/>
          <p:nvPr/>
        </p:nvSpPr>
        <p:spPr>
          <a:xfrm>
            <a:off x="4159338" y="15276"/>
            <a:ext cx="32528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Astraprom d.o.o.</a:t>
            </a:r>
            <a:endParaRPr sz="3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14"/>
          <p:cNvSpPr txBox="1"/>
          <p:nvPr/>
        </p:nvSpPr>
        <p:spPr>
          <a:xfrm>
            <a:off x="4151664" y="966302"/>
            <a:ext cx="3898662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hr-HR" sz="2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RIJEKA</a:t>
            </a:r>
          </a:p>
          <a:p>
            <a:pPr lvl="0" algn="ctr"/>
            <a:r>
              <a:rPr lang="it-IT" sz="20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Uprava</a:t>
            </a:r>
            <a:r>
              <a:rPr lang="it-IT" sz="20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it-IT" sz="2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in </a:t>
            </a:r>
            <a:r>
              <a:rPr lang="it-IT" sz="20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poslovna</a:t>
            </a:r>
            <a:r>
              <a:rPr lang="it-IT" sz="2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it-IT" sz="20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enota</a:t>
            </a:r>
            <a:r>
              <a:rPr lang="it-IT" sz="2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: </a:t>
            </a:r>
            <a:r>
              <a:rPr lang="it-IT" sz="20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Marinići</a:t>
            </a:r>
            <a:r>
              <a:rPr lang="it-IT" sz="2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199, 51216 </a:t>
            </a:r>
            <a:r>
              <a:rPr lang="it-IT" sz="20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Viškovo</a:t>
            </a:r>
            <a:endParaRPr sz="2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14"/>
          <p:cNvSpPr txBox="1"/>
          <p:nvPr/>
        </p:nvSpPr>
        <p:spPr>
          <a:xfrm>
            <a:off x="4344396" y="4214970"/>
            <a:ext cx="34140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E-mail</a:t>
            </a:r>
            <a:r>
              <a:rPr lang="hr-H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info@astra-prom.hr</a:t>
            </a:r>
            <a:r>
              <a:rPr lang="hr-H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14"/>
          <p:cNvSpPr txBox="1"/>
          <p:nvPr/>
        </p:nvSpPr>
        <p:spPr>
          <a:xfrm>
            <a:off x="4347737" y="4717511"/>
            <a:ext cx="29680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Pisarna</a:t>
            </a:r>
            <a:r>
              <a:rPr lang="hr-HR" sz="1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8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Tel: + 385 51 223 633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14"/>
          <p:cNvSpPr txBox="1"/>
          <p:nvPr/>
        </p:nvSpPr>
        <p:spPr>
          <a:xfrm>
            <a:off x="4348789" y="5585228"/>
            <a:ext cx="239842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Maloprodaja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Tel: + 385 51 624 192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6" name="Google Shape;426;p14"/>
          <p:cNvCxnSpPr/>
          <p:nvPr/>
        </p:nvCxnSpPr>
        <p:spPr>
          <a:xfrm>
            <a:off x="4159338" y="3227525"/>
            <a:ext cx="3200637" cy="1349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7" name="Google Shape;427;p14"/>
          <p:cNvSpPr/>
          <p:nvPr/>
        </p:nvSpPr>
        <p:spPr>
          <a:xfrm>
            <a:off x="8538772" y="3580941"/>
            <a:ext cx="3650388" cy="510860"/>
          </a:xfrm>
          <a:prstGeom prst="rect">
            <a:avLst/>
          </a:prstGeom>
          <a:solidFill>
            <a:srgbClr val="C00000">
              <a:alpha val="56862"/>
            </a:srgbClr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14"/>
          <p:cNvSpPr txBox="1"/>
          <p:nvPr/>
        </p:nvSpPr>
        <p:spPr>
          <a:xfrm>
            <a:off x="8604496" y="3545468"/>
            <a:ext cx="423471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www.astra-prom.hr</a:t>
            </a:r>
            <a:endParaRPr sz="3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9" name="Google Shape;429;p14"/>
          <p:cNvPicPr preferRelativeResize="0"/>
          <p:nvPr/>
        </p:nvPicPr>
        <p:blipFill rotWithShape="1">
          <a:blip r:embed="rId4">
            <a:alphaModFix/>
          </a:blip>
          <a:srcRect l="41165" t="20493" r="30396" b="13827"/>
          <a:stretch/>
        </p:blipFill>
        <p:spPr>
          <a:xfrm>
            <a:off x="-13805" y="-14741"/>
            <a:ext cx="4102811" cy="6906201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14"/>
          <p:cNvSpPr txBox="1"/>
          <p:nvPr/>
        </p:nvSpPr>
        <p:spPr>
          <a:xfrm>
            <a:off x="8071804" y="957503"/>
            <a:ext cx="3798906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ZAGREB</a:t>
            </a:r>
            <a:endParaRPr sz="18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Poslovna </a:t>
            </a:r>
            <a:r>
              <a:rPr lang="hr-HR" sz="200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enota</a:t>
            </a:r>
            <a:r>
              <a:rPr lang="hr-HR" sz="2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hr-HR" sz="200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skladišče</a:t>
            </a:r>
            <a:r>
              <a:rPr lang="hr-HR" sz="2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hr-HR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Rudarska draga </a:t>
            </a:r>
            <a:r>
              <a:rPr lang="hr-HR" sz="2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11b, </a:t>
            </a:r>
            <a:r>
              <a:rPr lang="hr-HR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10430 Samobor</a:t>
            </a:r>
            <a:endParaRPr dirty="0"/>
          </a:p>
        </p:txBody>
      </p:sp>
      <p:pic>
        <p:nvPicPr>
          <p:cNvPr id="432" name="Google Shape;432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90101" y="3621942"/>
            <a:ext cx="3831752" cy="383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65833" y="3859522"/>
            <a:ext cx="4367168" cy="3375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5070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61" y="2425454"/>
            <a:ext cx="2135966" cy="1708773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3" r="38201"/>
          <a:stretch/>
        </p:blipFill>
        <p:spPr>
          <a:xfrm>
            <a:off x="2477059" y="0"/>
            <a:ext cx="3057993" cy="685800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2"/>
          <a:stretch/>
        </p:blipFill>
        <p:spPr>
          <a:xfrm>
            <a:off x="5535052" y="0"/>
            <a:ext cx="3605714" cy="6858000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6" r="32836"/>
          <a:stretch/>
        </p:blipFill>
        <p:spPr>
          <a:xfrm>
            <a:off x="9140766" y="0"/>
            <a:ext cx="3537678" cy="6858000"/>
          </a:xfrm>
          <a:prstGeom prst="rect">
            <a:avLst/>
          </a:prstGeom>
        </p:spPr>
      </p:pic>
      <p:sp>
        <p:nvSpPr>
          <p:cNvPr id="15" name="Pravokutnik 5"/>
          <p:cNvSpPr/>
          <p:nvPr/>
        </p:nvSpPr>
        <p:spPr>
          <a:xfrm rot="734068">
            <a:off x="1845797" y="-1025139"/>
            <a:ext cx="11390304" cy="8874737"/>
          </a:xfrm>
          <a:custGeom>
            <a:avLst/>
            <a:gdLst>
              <a:gd name="connsiteX0" fmla="*/ 0 w 8465577"/>
              <a:gd name="connsiteY0" fmla="*/ 0 h 1922363"/>
              <a:gd name="connsiteX1" fmla="*/ 8465577 w 8465577"/>
              <a:gd name="connsiteY1" fmla="*/ 0 h 1922363"/>
              <a:gd name="connsiteX2" fmla="*/ 8465577 w 8465577"/>
              <a:gd name="connsiteY2" fmla="*/ 1922363 h 1922363"/>
              <a:gd name="connsiteX3" fmla="*/ 0 w 8465577"/>
              <a:gd name="connsiteY3" fmla="*/ 1922363 h 1922363"/>
              <a:gd name="connsiteX4" fmla="*/ 0 w 8465577"/>
              <a:gd name="connsiteY4" fmla="*/ 0 h 1922363"/>
              <a:gd name="connsiteX0" fmla="*/ 0 w 8465577"/>
              <a:gd name="connsiteY0" fmla="*/ 0 h 1922363"/>
              <a:gd name="connsiteX1" fmla="*/ 8465577 w 8465577"/>
              <a:gd name="connsiteY1" fmla="*/ 0 h 1922363"/>
              <a:gd name="connsiteX2" fmla="*/ 8465577 w 8465577"/>
              <a:gd name="connsiteY2" fmla="*/ 1922363 h 1922363"/>
              <a:gd name="connsiteX3" fmla="*/ 0 w 8465577"/>
              <a:gd name="connsiteY3" fmla="*/ 1922363 h 1922363"/>
              <a:gd name="connsiteX4" fmla="*/ 0 w 8465577"/>
              <a:gd name="connsiteY4" fmla="*/ 0 h 1922363"/>
              <a:gd name="connsiteX0" fmla="*/ 0 w 8465577"/>
              <a:gd name="connsiteY0" fmla="*/ 1612607 h 3534970"/>
              <a:gd name="connsiteX1" fmla="*/ 6649074 w 8465577"/>
              <a:gd name="connsiteY1" fmla="*/ 0 h 3534970"/>
              <a:gd name="connsiteX2" fmla="*/ 8465577 w 8465577"/>
              <a:gd name="connsiteY2" fmla="*/ 3534970 h 3534970"/>
              <a:gd name="connsiteX3" fmla="*/ 0 w 8465577"/>
              <a:gd name="connsiteY3" fmla="*/ 3534970 h 3534970"/>
              <a:gd name="connsiteX4" fmla="*/ 0 w 8465577"/>
              <a:gd name="connsiteY4" fmla="*/ 1612607 h 3534970"/>
              <a:gd name="connsiteX0" fmla="*/ 0 w 8223985"/>
              <a:gd name="connsiteY0" fmla="*/ 1612607 h 3534970"/>
              <a:gd name="connsiteX1" fmla="*/ 6649074 w 8223985"/>
              <a:gd name="connsiteY1" fmla="*/ 0 h 3534970"/>
              <a:gd name="connsiteX2" fmla="*/ 8223985 w 8223985"/>
              <a:gd name="connsiteY2" fmla="*/ 2805037 h 3534970"/>
              <a:gd name="connsiteX3" fmla="*/ 0 w 8223985"/>
              <a:gd name="connsiteY3" fmla="*/ 3534970 h 3534970"/>
              <a:gd name="connsiteX4" fmla="*/ 0 w 8223985"/>
              <a:gd name="connsiteY4" fmla="*/ 1612607 h 3534970"/>
              <a:gd name="connsiteX0" fmla="*/ 0 w 8223985"/>
              <a:gd name="connsiteY0" fmla="*/ 1612607 h 4136294"/>
              <a:gd name="connsiteX1" fmla="*/ 6649074 w 8223985"/>
              <a:gd name="connsiteY1" fmla="*/ 0 h 4136294"/>
              <a:gd name="connsiteX2" fmla="*/ 8223985 w 8223985"/>
              <a:gd name="connsiteY2" fmla="*/ 2805037 h 4136294"/>
              <a:gd name="connsiteX3" fmla="*/ 1166603 w 8223985"/>
              <a:gd name="connsiteY3" fmla="*/ 4136294 h 4136294"/>
              <a:gd name="connsiteX4" fmla="*/ 0 w 8223985"/>
              <a:gd name="connsiteY4" fmla="*/ 1612607 h 4136294"/>
              <a:gd name="connsiteX0" fmla="*/ 0 w 8726558"/>
              <a:gd name="connsiteY0" fmla="*/ 1187591 h 4136294"/>
              <a:gd name="connsiteX1" fmla="*/ 7151647 w 8726558"/>
              <a:gd name="connsiteY1" fmla="*/ 0 h 4136294"/>
              <a:gd name="connsiteX2" fmla="*/ 8726558 w 8726558"/>
              <a:gd name="connsiteY2" fmla="*/ 2805037 h 4136294"/>
              <a:gd name="connsiteX3" fmla="*/ 1669176 w 8726558"/>
              <a:gd name="connsiteY3" fmla="*/ 4136294 h 4136294"/>
              <a:gd name="connsiteX4" fmla="*/ 0 w 8726558"/>
              <a:gd name="connsiteY4" fmla="*/ 1187591 h 4136294"/>
              <a:gd name="connsiteX0" fmla="*/ 0 w 8726558"/>
              <a:gd name="connsiteY0" fmla="*/ 1187591 h 4471635"/>
              <a:gd name="connsiteX1" fmla="*/ 7151647 w 8726558"/>
              <a:gd name="connsiteY1" fmla="*/ 0 h 4471635"/>
              <a:gd name="connsiteX2" fmla="*/ 8726558 w 8726558"/>
              <a:gd name="connsiteY2" fmla="*/ 2805037 h 4471635"/>
              <a:gd name="connsiteX3" fmla="*/ 1819185 w 8726558"/>
              <a:gd name="connsiteY3" fmla="*/ 4471635 h 4471635"/>
              <a:gd name="connsiteX4" fmla="*/ 0 w 8726558"/>
              <a:gd name="connsiteY4" fmla="*/ 1187591 h 4471635"/>
              <a:gd name="connsiteX0" fmla="*/ 0 w 8726558"/>
              <a:gd name="connsiteY0" fmla="*/ 1989408 h 5273452"/>
              <a:gd name="connsiteX1" fmla="*/ 6711934 w 8726558"/>
              <a:gd name="connsiteY1" fmla="*/ 0 h 5273452"/>
              <a:gd name="connsiteX2" fmla="*/ 8726558 w 8726558"/>
              <a:gd name="connsiteY2" fmla="*/ 3606854 h 5273452"/>
              <a:gd name="connsiteX3" fmla="*/ 1819185 w 8726558"/>
              <a:gd name="connsiteY3" fmla="*/ 5273452 h 5273452"/>
              <a:gd name="connsiteX4" fmla="*/ 0 w 8726558"/>
              <a:gd name="connsiteY4" fmla="*/ 1989408 h 5273452"/>
              <a:gd name="connsiteX0" fmla="*/ 0 w 8736511"/>
              <a:gd name="connsiteY0" fmla="*/ 1989408 h 5273452"/>
              <a:gd name="connsiteX1" fmla="*/ 6711934 w 8736511"/>
              <a:gd name="connsiteY1" fmla="*/ 0 h 5273452"/>
              <a:gd name="connsiteX2" fmla="*/ 8736511 w 8736511"/>
              <a:gd name="connsiteY2" fmla="*/ 3601233 h 5273452"/>
              <a:gd name="connsiteX3" fmla="*/ 1819185 w 8736511"/>
              <a:gd name="connsiteY3" fmla="*/ 5273452 h 5273452"/>
              <a:gd name="connsiteX4" fmla="*/ 0 w 8736511"/>
              <a:gd name="connsiteY4" fmla="*/ 1989408 h 5273452"/>
              <a:gd name="connsiteX0" fmla="*/ 0 w 9056898"/>
              <a:gd name="connsiteY0" fmla="*/ 1422118 h 5273452"/>
              <a:gd name="connsiteX1" fmla="*/ 7032321 w 9056898"/>
              <a:gd name="connsiteY1" fmla="*/ 0 h 5273452"/>
              <a:gd name="connsiteX2" fmla="*/ 9056898 w 9056898"/>
              <a:gd name="connsiteY2" fmla="*/ 3601233 h 5273452"/>
              <a:gd name="connsiteX3" fmla="*/ 2139572 w 9056898"/>
              <a:gd name="connsiteY3" fmla="*/ 5273452 h 5273452"/>
              <a:gd name="connsiteX4" fmla="*/ 0 w 9056898"/>
              <a:gd name="connsiteY4" fmla="*/ 1422118 h 5273452"/>
              <a:gd name="connsiteX0" fmla="*/ 0 w 9379863"/>
              <a:gd name="connsiteY0" fmla="*/ 803777 h 5273452"/>
              <a:gd name="connsiteX1" fmla="*/ 7355286 w 9379863"/>
              <a:gd name="connsiteY1" fmla="*/ 0 h 5273452"/>
              <a:gd name="connsiteX2" fmla="*/ 9379863 w 9379863"/>
              <a:gd name="connsiteY2" fmla="*/ 3601233 h 5273452"/>
              <a:gd name="connsiteX3" fmla="*/ 2462537 w 9379863"/>
              <a:gd name="connsiteY3" fmla="*/ 5273452 h 5273452"/>
              <a:gd name="connsiteX4" fmla="*/ 0 w 9379863"/>
              <a:gd name="connsiteY4" fmla="*/ 803777 h 5273452"/>
              <a:gd name="connsiteX0" fmla="*/ 0 w 9379863"/>
              <a:gd name="connsiteY0" fmla="*/ 803777 h 4972300"/>
              <a:gd name="connsiteX1" fmla="*/ 7355286 w 9379863"/>
              <a:gd name="connsiteY1" fmla="*/ 0 h 4972300"/>
              <a:gd name="connsiteX2" fmla="*/ 9379863 w 9379863"/>
              <a:gd name="connsiteY2" fmla="*/ 3601233 h 4972300"/>
              <a:gd name="connsiteX3" fmla="*/ 2344964 w 9379863"/>
              <a:gd name="connsiteY3" fmla="*/ 4972300 h 4972300"/>
              <a:gd name="connsiteX4" fmla="*/ 0 w 9379863"/>
              <a:gd name="connsiteY4" fmla="*/ 803777 h 4972300"/>
              <a:gd name="connsiteX0" fmla="*/ 0 w 9398478"/>
              <a:gd name="connsiteY0" fmla="*/ 803777 h 4972300"/>
              <a:gd name="connsiteX1" fmla="*/ 7355286 w 9398478"/>
              <a:gd name="connsiteY1" fmla="*/ 0 h 4972300"/>
              <a:gd name="connsiteX2" fmla="*/ 9398478 w 9398478"/>
              <a:gd name="connsiteY2" fmla="*/ 3564466 h 4972300"/>
              <a:gd name="connsiteX3" fmla="*/ 2344964 w 9398478"/>
              <a:gd name="connsiteY3" fmla="*/ 4972300 h 4972300"/>
              <a:gd name="connsiteX4" fmla="*/ 0 w 9398478"/>
              <a:gd name="connsiteY4" fmla="*/ 803777 h 4972300"/>
              <a:gd name="connsiteX0" fmla="*/ 0 w 9398478"/>
              <a:gd name="connsiteY0" fmla="*/ 821928 h 4990451"/>
              <a:gd name="connsiteX1" fmla="*/ 7410669 w 9398478"/>
              <a:gd name="connsiteY1" fmla="*/ 0 h 4990451"/>
              <a:gd name="connsiteX2" fmla="*/ 9398478 w 9398478"/>
              <a:gd name="connsiteY2" fmla="*/ 3582617 h 4990451"/>
              <a:gd name="connsiteX3" fmla="*/ 2344964 w 9398478"/>
              <a:gd name="connsiteY3" fmla="*/ 4990451 h 4990451"/>
              <a:gd name="connsiteX4" fmla="*/ 0 w 9398478"/>
              <a:gd name="connsiteY4" fmla="*/ 821928 h 4990451"/>
              <a:gd name="connsiteX0" fmla="*/ 0 w 9436534"/>
              <a:gd name="connsiteY0" fmla="*/ 821928 h 4990451"/>
              <a:gd name="connsiteX1" fmla="*/ 7410669 w 9436534"/>
              <a:gd name="connsiteY1" fmla="*/ 0 h 4990451"/>
              <a:gd name="connsiteX2" fmla="*/ 9436534 w 9436534"/>
              <a:gd name="connsiteY2" fmla="*/ 3626759 h 4990451"/>
              <a:gd name="connsiteX3" fmla="*/ 2344964 w 9436534"/>
              <a:gd name="connsiteY3" fmla="*/ 4990451 h 4990451"/>
              <a:gd name="connsiteX4" fmla="*/ 0 w 9436534"/>
              <a:gd name="connsiteY4" fmla="*/ 821928 h 4990451"/>
              <a:gd name="connsiteX0" fmla="*/ 0 w 9588296"/>
              <a:gd name="connsiteY0" fmla="*/ 821928 h 4990451"/>
              <a:gd name="connsiteX1" fmla="*/ 7410669 w 9588296"/>
              <a:gd name="connsiteY1" fmla="*/ 0 h 4990451"/>
              <a:gd name="connsiteX2" fmla="*/ 9588296 w 9588296"/>
              <a:gd name="connsiteY2" fmla="*/ 3895475 h 4990451"/>
              <a:gd name="connsiteX3" fmla="*/ 2344964 w 9588296"/>
              <a:gd name="connsiteY3" fmla="*/ 4990451 h 4990451"/>
              <a:gd name="connsiteX4" fmla="*/ 0 w 9588296"/>
              <a:gd name="connsiteY4" fmla="*/ 821928 h 4990451"/>
              <a:gd name="connsiteX0" fmla="*/ 0 w 9588296"/>
              <a:gd name="connsiteY0" fmla="*/ 821928 h 5209406"/>
              <a:gd name="connsiteX1" fmla="*/ 7410669 w 9588296"/>
              <a:gd name="connsiteY1" fmla="*/ 0 h 5209406"/>
              <a:gd name="connsiteX2" fmla="*/ 9588296 w 9588296"/>
              <a:gd name="connsiteY2" fmla="*/ 3895475 h 5209406"/>
              <a:gd name="connsiteX3" fmla="*/ 2468622 w 9588296"/>
              <a:gd name="connsiteY3" fmla="*/ 5209406 h 5209406"/>
              <a:gd name="connsiteX4" fmla="*/ 0 w 9588296"/>
              <a:gd name="connsiteY4" fmla="*/ 821928 h 5209406"/>
              <a:gd name="connsiteX0" fmla="*/ 0 w 8589415"/>
              <a:gd name="connsiteY0" fmla="*/ 821928 h 5209406"/>
              <a:gd name="connsiteX1" fmla="*/ 7410669 w 8589415"/>
              <a:gd name="connsiteY1" fmla="*/ 0 h 5209406"/>
              <a:gd name="connsiteX2" fmla="*/ 8589415 w 8589415"/>
              <a:gd name="connsiteY2" fmla="*/ 3830851 h 5209406"/>
              <a:gd name="connsiteX3" fmla="*/ 2468622 w 8589415"/>
              <a:gd name="connsiteY3" fmla="*/ 5209406 h 5209406"/>
              <a:gd name="connsiteX4" fmla="*/ 0 w 8589415"/>
              <a:gd name="connsiteY4" fmla="*/ 821928 h 5209406"/>
              <a:gd name="connsiteX0" fmla="*/ 0 w 8589415"/>
              <a:gd name="connsiteY0" fmla="*/ 1196609 h 5584087"/>
              <a:gd name="connsiteX1" fmla="*/ 7704204 w 8589415"/>
              <a:gd name="connsiteY1" fmla="*/ 0 h 5584087"/>
              <a:gd name="connsiteX2" fmla="*/ 8589415 w 8589415"/>
              <a:gd name="connsiteY2" fmla="*/ 4205532 h 5584087"/>
              <a:gd name="connsiteX3" fmla="*/ 2468622 w 8589415"/>
              <a:gd name="connsiteY3" fmla="*/ 5584087 h 5584087"/>
              <a:gd name="connsiteX4" fmla="*/ 0 w 8589415"/>
              <a:gd name="connsiteY4" fmla="*/ 1196609 h 5584087"/>
              <a:gd name="connsiteX0" fmla="*/ 0 w 6938664"/>
              <a:gd name="connsiteY0" fmla="*/ 1355702 h 5584087"/>
              <a:gd name="connsiteX1" fmla="*/ 6053453 w 6938664"/>
              <a:gd name="connsiteY1" fmla="*/ 0 h 5584087"/>
              <a:gd name="connsiteX2" fmla="*/ 6938664 w 6938664"/>
              <a:gd name="connsiteY2" fmla="*/ 4205532 h 5584087"/>
              <a:gd name="connsiteX3" fmla="*/ 817871 w 6938664"/>
              <a:gd name="connsiteY3" fmla="*/ 5584087 h 5584087"/>
              <a:gd name="connsiteX4" fmla="*/ 0 w 6938664"/>
              <a:gd name="connsiteY4" fmla="*/ 1355702 h 5584087"/>
              <a:gd name="connsiteX0" fmla="*/ 0 w 6938664"/>
              <a:gd name="connsiteY0" fmla="*/ 1355702 h 5582536"/>
              <a:gd name="connsiteX1" fmla="*/ 6053453 w 6938664"/>
              <a:gd name="connsiteY1" fmla="*/ 0 h 5582536"/>
              <a:gd name="connsiteX2" fmla="*/ 6938664 w 6938664"/>
              <a:gd name="connsiteY2" fmla="*/ 4205532 h 5582536"/>
              <a:gd name="connsiteX3" fmla="*/ 910508 w 6938664"/>
              <a:gd name="connsiteY3" fmla="*/ 5582536 h 5582536"/>
              <a:gd name="connsiteX4" fmla="*/ 0 w 6938664"/>
              <a:gd name="connsiteY4" fmla="*/ 1355702 h 5582536"/>
              <a:gd name="connsiteX0" fmla="*/ 0 w 6938664"/>
              <a:gd name="connsiteY0" fmla="*/ 1355702 h 5586531"/>
              <a:gd name="connsiteX1" fmla="*/ 6053453 w 6938664"/>
              <a:gd name="connsiteY1" fmla="*/ 0 h 5586531"/>
              <a:gd name="connsiteX2" fmla="*/ 6938664 w 6938664"/>
              <a:gd name="connsiteY2" fmla="*/ 4205532 h 5586531"/>
              <a:gd name="connsiteX3" fmla="*/ 892753 w 6938664"/>
              <a:gd name="connsiteY3" fmla="*/ 5586531 h 5586531"/>
              <a:gd name="connsiteX4" fmla="*/ 0 w 6938664"/>
              <a:gd name="connsiteY4" fmla="*/ 1355702 h 5586531"/>
              <a:gd name="connsiteX0" fmla="*/ 0 w 6903151"/>
              <a:gd name="connsiteY0" fmla="*/ 1347711 h 5586531"/>
              <a:gd name="connsiteX1" fmla="*/ 6017940 w 6903151"/>
              <a:gd name="connsiteY1" fmla="*/ 0 h 5586531"/>
              <a:gd name="connsiteX2" fmla="*/ 6903151 w 6903151"/>
              <a:gd name="connsiteY2" fmla="*/ 4205532 h 5586531"/>
              <a:gd name="connsiteX3" fmla="*/ 857240 w 6903151"/>
              <a:gd name="connsiteY3" fmla="*/ 5586531 h 5586531"/>
              <a:gd name="connsiteX4" fmla="*/ 0 w 6903151"/>
              <a:gd name="connsiteY4" fmla="*/ 1347711 h 5586531"/>
              <a:gd name="connsiteX0" fmla="*/ 0 w 6903151"/>
              <a:gd name="connsiteY0" fmla="*/ 1347711 h 5580539"/>
              <a:gd name="connsiteX1" fmla="*/ 6017940 w 6903151"/>
              <a:gd name="connsiteY1" fmla="*/ 0 h 5580539"/>
              <a:gd name="connsiteX2" fmla="*/ 6903151 w 6903151"/>
              <a:gd name="connsiteY2" fmla="*/ 4205532 h 5580539"/>
              <a:gd name="connsiteX3" fmla="*/ 883876 w 6903151"/>
              <a:gd name="connsiteY3" fmla="*/ 5580539 h 5580539"/>
              <a:gd name="connsiteX4" fmla="*/ 0 w 6903151"/>
              <a:gd name="connsiteY4" fmla="*/ 1347711 h 558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3151" h="5580539">
                <a:moveTo>
                  <a:pt x="0" y="1347711"/>
                </a:moveTo>
                <a:lnTo>
                  <a:pt x="6017940" y="0"/>
                </a:lnTo>
                <a:lnTo>
                  <a:pt x="6903151" y="4205532"/>
                </a:lnTo>
                <a:lnTo>
                  <a:pt x="883876" y="5580539"/>
                </a:lnTo>
                <a:lnTo>
                  <a:pt x="0" y="1347711"/>
                </a:lnTo>
                <a:close/>
              </a:path>
            </a:pathLst>
          </a:cu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Pravokutnik 15"/>
          <p:cNvSpPr/>
          <p:nvPr/>
        </p:nvSpPr>
        <p:spPr>
          <a:xfrm>
            <a:off x="2477059" y="-33540"/>
            <a:ext cx="4702789" cy="6891540"/>
          </a:xfrm>
          <a:custGeom>
            <a:avLst/>
            <a:gdLst>
              <a:gd name="connsiteX0" fmla="*/ 0 w 5314950"/>
              <a:gd name="connsiteY0" fmla="*/ 0 h 6858000"/>
              <a:gd name="connsiteX1" fmla="*/ 5314950 w 5314950"/>
              <a:gd name="connsiteY1" fmla="*/ 0 h 6858000"/>
              <a:gd name="connsiteX2" fmla="*/ 5314950 w 5314950"/>
              <a:gd name="connsiteY2" fmla="*/ 6858000 h 6858000"/>
              <a:gd name="connsiteX3" fmla="*/ 0 w 5314950"/>
              <a:gd name="connsiteY3" fmla="*/ 6858000 h 6858000"/>
              <a:gd name="connsiteX4" fmla="*/ 0 w 5314950"/>
              <a:gd name="connsiteY4" fmla="*/ 0 h 6858000"/>
              <a:gd name="connsiteX0" fmla="*/ 0 w 5314950"/>
              <a:gd name="connsiteY0" fmla="*/ 0 h 6858000"/>
              <a:gd name="connsiteX1" fmla="*/ 3840480 w 5314950"/>
              <a:gd name="connsiteY1" fmla="*/ 0 h 6858000"/>
              <a:gd name="connsiteX2" fmla="*/ 5314950 w 5314950"/>
              <a:gd name="connsiteY2" fmla="*/ 6858000 h 6858000"/>
              <a:gd name="connsiteX3" fmla="*/ 0 w 5314950"/>
              <a:gd name="connsiteY3" fmla="*/ 6858000 h 6858000"/>
              <a:gd name="connsiteX4" fmla="*/ 0 w 5314950"/>
              <a:gd name="connsiteY4" fmla="*/ 0 h 6858000"/>
              <a:gd name="connsiteX0" fmla="*/ 0 w 3840480"/>
              <a:gd name="connsiteY0" fmla="*/ 0 h 6858000"/>
              <a:gd name="connsiteX1" fmla="*/ 3840480 w 3840480"/>
              <a:gd name="connsiteY1" fmla="*/ 0 h 6858000"/>
              <a:gd name="connsiteX2" fmla="*/ 960120 w 3840480"/>
              <a:gd name="connsiteY2" fmla="*/ 6812280 h 6858000"/>
              <a:gd name="connsiteX3" fmla="*/ 0 w 3840480"/>
              <a:gd name="connsiteY3" fmla="*/ 6858000 h 6858000"/>
              <a:gd name="connsiteX4" fmla="*/ 0 w 3840480"/>
              <a:gd name="connsiteY4" fmla="*/ 0 h 6858000"/>
              <a:gd name="connsiteX0" fmla="*/ 0 w 3840480"/>
              <a:gd name="connsiteY0" fmla="*/ 0 h 6858000"/>
              <a:gd name="connsiteX1" fmla="*/ 3840480 w 3840480"/>
              <a:gd name="connsiteY1" fmla="*/ 0 h 6858000"/>
              <a:gd name="connsiteX2" fmla="*/ 948690 w 3840480"/>
              <a:gd name="connsiteY2" fmla="*/ 6846570 h 6858000"/>
              <a:gd name="connsiteX3" fmla="*/ 0 w 3840480"/>
              <a:gd name="connsiteY3" fmla="*/ 6858000 h 6858000"/>
              <a:gd name="connsiteX4" fmla="*/ 0 w 3840480"/>
              <a:gd name="connsiteY4" fmla="*/ 0 h 6858000"/>
              <a:gd name="connsiteX0" fmla="*/ 0 w 3863340"/>
              <a:gd name="connsiteY0" fmla="*/ 0 h 6858000"/>
              <a:gd name="connsiteX1" fmla="*/ 3863340 w 3863340"/>
              <a:gd name="connsiteY1" fmla="*/ 0 h 6858000"/>
              <a:gd name="connsiteX2" fmla="*/ 948690 w 3863340"/>
              <a:gd name="connsiteY2" fmla="*/ 6846570 h 6858000"/>
              <a:gd name="connsiteX3" fmla="*/ 0 w 3863340"/>
              <a:gd name="connsiteY3" fmla="*/ 6858000 h 6858000"/>
              <a:gd name="connsiteX4" fmla="*/ 0 w 3863340"/>
              <a:gd name="connsiteY4" fmla="*/ 0 h 6858000"/>
              <a:gd name="connsiteX0" fmla="*/ 0 w 3863340"/>
              <a:gd name="connsiteY0" fmla="*/ 0 h 6891540"/>
              <a:gd name="connsiteX1" fmla="*/ 3863340 w 3863340"/>
              <a:gd name="connsiteY1" fmla="*/ 0 h 6891540"/>
              <a:gd name="connsiteX2" fmla="*/ 2492677 w 3863340"/>
              <a:gd name="connsiteY2" fmla="*/ 6891540 h 6891540"/>
              <a:gd name="connsiteX3" fmla="*/ 0 w 3863340"/>
              <a:gd name="connsiteY3" fmla="*/ 6858000 h 6891540"/>
              <a:gd name="connsiteX4" fmla="*/ 0 w 3863340"/>
              <a:gd name="connsiteY4" fmla="*/ 0 h 6891540"/>
              <a:gd name="connsiteX0" fmla="*/ 0 w 4432966"/>
              <a:gd name="connsiteY0" fmla="*/ 0 h 6891540"/>
              <a:gd name="connsiteX1" fmla="*/ 4432966 w 4432966"/>
              <a:gd name="connsiteY1" fmla="*/ 44970 h 6891540"/>
              <a:gd name="connsiteX2" fmla="*/ 2492677 w 4432966"/>
              <a:gd name="connsiteY2" fmla="*/ 6891540 h 6891540"/>
              <a:gd name="connsiteX3" fmla="*/ 0 w 4432966"/>
              <a:gd name="connsiteY3" fmla="*/ 6858000 h 6891540"/>
              <a:gd name="connsiteX4" fmla="*/ 0 w 4432966"/>
              <a:gd name="connsiteY4" fmla="*/ 0 h 6891540"/>
              <a:gd name="connsiteX0" fmla="*/ 0 w 4432966"/>
              <a:gd name="connsiteY0" fmla="*/ 0 h 6891540"/>
              <a:gd name="connsiteX1" fmla="*/ 4432966 w 4432966"/>
              <a:gd name="connsiteY1" fmla="*/ 44970 h 6891540"/>
              <a:gd name="connsiteX2" fmla="*/ 2492677 w 4432966"/>
              <a:gd name="connsiteY2" fmla="*/ 6891540 h 6891540"/>
              <a:gd name="connsiteX3" fmla="*/ 0 w 4432966"/>
              <a:gd name="connsiteY3" fmla="*/ 6887980 h 6891540"/>
              <a:gd name="connsiteX4" fmla="*/ 0 w 4432966"/>
              <a:gd name="connsiteY4" fmla="*/ 0 h 6891540"/>
              <a:gd name="connsiteX0" fmla="*/ 0 w 4702789"/>
              <a:gd name="connsiteY0" fmla="*/ 0 h 6891540"/>
              <a:gd name="connsiteX1" fmla="*/ 4702789 w 4702789"/>
              <a:gd name="connsiteY1" fmla="*/ 29980 h 6891540"/>
              <a:gd name="connsiteX2" fmla="*/ 2492677 w 4702789"/>
              <a:gd name="connsiteY2" fmla="*/ 6891540 h 6891540"/>
              <a:gd name="connsiteX3" fmla="*/ 0 w 4702789"/>
              <a:gd name="connsiteY3" fmla="*/ 6887980 h 6891540"/>
              <a:gd name="connsiteX4" fmla="*/ 0 w 4702789"/>
              <a:gd name="connsiteY4" fmla="*/ 0 h 6891540"/>
              <a:gd name="connsiteX0" fmla="*/ 0 w 4702789"/>
              <a:gd name="connsiteY0" fmla="*/ 0 h 6861560"/>
              <a:gd name="connsiteX1" fmla="*/ 4702789 w 4702789"/>
              <a:gd name="connsiteY1" fmla="*/ 0 h 6861560"/>
              <a:gd name="connsiteX2" fmla="*/ 2492677 w 4702789"/>
              <a:gd name="connsiteY2" fmla="*/ 6861560 h 6861560"/>
              <a:gd name="connsiteX3" fmla="*/ 0 w 4702789"/>
              <a:gd name="connsiteY3" fmla="*/ 6858000 h 6861560"/>
              <a:gd name="connsiteX4" fmla="*/ 0 w 4702789"/>
              <a:gd name="connsiteY4" fmla="*/ 0 h 6861560"/>
              <a:gd name="connsiteX0" fmla="*/ 0 w 4702789"/>
              <a:gd name="connsiteY0" fmla="*/ 29980 h 6891540"/>
              <a:gd name="connsiteX1" fmla="*/ 4702789 w 4702789"/>
              <a:gd name="connsiteY1" fmla="*/ 0 h 6891540"/>
              <a:gd name="connsiteX2" fmla="*/ 2492677 w 4702789"/>
              <a:gd name="connsiteY2" fmla="*/ 6891540 h 6891540"/>
              <a:gd name="connsiteX3" fmla="*/ 0 w 4702789"/>
              <a:gd name="connsiteY3" fmla="*/ 6887980 h 6891540"/>
              <a:gd name="connsiteX4" fmla="*/ 0 w 4702789"/>
              <a:gd name="connsiteY4" fmla="*/ 29980 h 689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2789" h="6891540">
                <a:moveTo>
                  <a:pt x="0" y="29980"/>
                </a:moveTo>
                <a:lnTo>
                  <a:pt x="4702789" y="0"/>
                </a:lnTo>
                <a:lnTo>
                  <a:pt x="2492677" y="6891540"/>
                </a:lnTo>
                <a:lnTo>
                  <a:pt x="0" y="6887980"/>
                </a:lnTo>
                <a:lnTo>
                  <a:pt x="0" y="29980"/>
                </a:lnTo>
                <a:close/>
              </a:path>
            </a:pathLst>
          </a:custGeom>
          <a:solidFill>
            <a:srgbClr val="C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bg1"/>
                </a:solidFill>
              </a:rPr>
              <a:t>.</a:t>
            </a:r>
            <a:endParaRPr lang="hr-HR" dirty="0"/>
          </a:p>
        </p:txBody>
      </p:sp>
      <p:sp>
        <p:nvSpPr>
          <p:cNvPr id="21" name="Google Shape;136;p7"/>
          <p:cNvSpPr/>
          <p:nvPr/>
        </p:nvSpPr>
        <p:spPr>
          <a:xfrm>
            <a:off x="2689069" y="554636"/>
            <a:ext cx="768294" cy="599607"/>
          </a:xfrm>
          <a:custGeom>
            <a:avLst/>
            <a:gdLst/>
            <a:ahLst/>
            <a:cxnLst/>
            <a:rect l="l" t="t" r="r" b="b"/>
            <a:pathLst>
              <a:path w="7419" h="5201" extrusionOk="0">
                <a:moveTo>
                  <a:pt x="2218" y="0"/>
                </a:moveTo>
                <a:lnTo>
                  <a:pt x="2088" y="19"/>
                </a:lnTo>
                <a:lnTo>
                  <a:pt x="1957" y="37"/>
                </a:lnTo>
                <a:lnTo>
                  <a:pt x="1845" y="56"/>
                </a:lnTo>
                <a:lnTo>
                  <a:pt x="1715" y="112"/>
                </a:lnTo>
                <a:lnTo>
                  <a:pt x="1603" y="168"/>
                </a:lnTo>
                <a:lnTo>
                  <a:pt x="1491" y="224"/>
                </a:lnTo>
                <a:lnTo>
                  <a:pt x="1398" y="298"/>
                </a:lnTo>
                <a:lnTo>
                  <a:pt x="1305" y="391"/>
                </a:lnTo>
                <a:lnTo>
                  <a:pt x="1230" y="485"/>
                </a:lnTo>
                <a:lnTo>
                  <a:pt x="1156" y="578"/>
                </a:lnTo>
                <a:lnTo>
                  <a:pt x="1081" y="690"/>
                </a:lnTo>
                <a:lnTo>
                  <a:pt x="1025" y="802"/>
                </a:lnTo>
                <a:lnTo>
                  <a:pt x="988" y="913"/>
                </a:lnTo>
                <a:lnTo>
                  <a:pt x="951" y="1044"/>
                </a:lnTo>
                <a:lnTo>
                  <a:pt x="932" y="1174"/>
                </a:lnTo>
                <a:lnTo>
                  <a:pt x="932" y="1305"/>
                </a:lnTo>
                <a:lnTo>
                  <a:pt x="932" y="1435"/>
                </a:lnTo>
                <a:lnTo>
                  <a:pt x="951" y="1566"/>
                </a:lnTo>
                <a:lnTo>
                  <a:pt x="988" y="1696"/>
                </a:lnTo>
                <a:lnTo>
                  <a:pt x="1025" y="1808"/>
                </a:lnTo>
                <a:lnTo>
                  <a:pt x="1081" y="1920"/>
                </a:lnTo>
                <a:lnTo>
                  <a:pt x="1156" y="2032"/>
                </a:lnTo>
                <a:lnTo>
                  <a:pt x="1230" y="2125"/>
                </a:lnTo>
                <a:lnTo>
                  <a:pt x="1305" y="2218"/>
                </a:lnTo>
                <a:lnTo>
                  <a:pt x="1398" y="2311"/>
                </a:lnTo>
                <a:lnTo>
                  <a:pt x="1491" y="2386"/>
                </a:lnTo>
                <a:lnTo>
                  <a:pt x="1603" y="2442"/>
                </a:lnTo>
                <a:lnTo>
                  <a:pt x="1715" y="2498"/>
                </a:lnTo>
                <a:lnTo>
                  <a:pt x="1845" y="2554"/>
                </a:lnTo>
                <a:lnTo>
                  <a:pt x="1957" y="2572"/>
                </a:lnTo>
                <a:lnTo>
                  <a:pt x="2088" y="2591"/>
                </a:lnTo>
                <a:lnTo>
                  <a:pt x="2218" y="2610"/>
                </a:lnTo>
                <a:lnTo>
                  <a:pt x="2349" y="2591"/>
                </a:lnTo>
                <a:lnTo>
                  <a:pt x="2479" y="2572"/>
                </a:lnTo>
                <a:lnTo>
                  <a:pt x="2610" y="2554"/>
                </a:lnTo>
                <a:lnTo>
                  <a:pt x="2721" y="2498"/>
                </a:lnTo>
                <a:lnTo>
                  <a:pt x="2852" y="2442"/>
                </a:lnTo>
                <a:lnTo>
                  <a:pt x="2945" y="2386"/>
                </a:lnTo>
                <a:lnTo>
                  <a:pt x="3057" y="2311"/>
                </a:lnTo>
                <a:lnTo>
                  <a:pt x="3150" y="2218"/>
                </a:lnTo>
                <a:lnTo>
                  <a:pt x="3225" y="2125"/>
                </a:lnTo>
                <a:lnTo>
                  <a:pt x="3299" y="2032"/>
                </a:lnTo>
                <a:lnTo>
                  <a:pt x="3374" y="1920"/>
                </a:lnTo>
                <a:lnTo>
                  <a:pt x="3430" y="1808"/>
                </a:lnTo>
                <a:lnTo>
                  <a:pt x="3467" y="1696"/>
                </a:lnTo>
                <a:lnTo>
                  <a:pt x="3504" y="1566"/>
                </a:lnTo>
                <a:lnTo>
                  <a:pt x="3523" y="1435"/>
                </a:lnTo>
                <a:lnTo>
                  <a:pt x="3523" y="1305"/>
                </a:lnTo>
                <a:lnTo>
                  <a:pt x="3523" y="1174"/>
                </a:lnTo>
                <a:lnTo>
                  <a:pt x="3504" y="1044"/>
                </a:lnTo>
                <a:lnTo>
                  <a:pt x="3467" y="913"/>
                </a:lnTo>
                <a:lnTo>
                  <a:pt x="3430" y="802"/>
                </a:lnTo>
                <a:lnTo>
                  <a:pt x="3374" y="690"/>
                </a:lnTo>
                <a:lnTo>
                  <a:pt x="3299" y="578"/>
                </a:lnTo>
                <a:lnTo>
                  <a:pt x="3225" y="485"/>
                </a:lnTo>
                <a:lnTo>
                  <a:pt x="3150" y="391"/>
                </a:lnTo>
                <a:lnTo>
                  <a:pt x="3057" y="298"/>
                </a:lnTo>
                <a:lnTo>
                  <a:pt x="2945" y="224"/>
                </a:lnTo>
                <a:lnTo>
                  <a:pt x="2852" y="168"/>
                </a:lnTo>
                <a:lnTo>
                  <a:pt x="2721" y="112"/>
                </a:lnTo>
                <a:lnTo>
                  <a:pt x="2610" y="56"/>
                </a:lnTo>
                <a:lnTo>
                  <a:pt x="2479" y="37"/>
                </a:lnTo>
                <a:lnTo>
                  <a:pt x="2349" y="19"/>
                </a:lnTo>
                <a:lnTo>
                  <a:pt x="2218" y="0"/>
                </a:lnTo>
                <a:close/>
                <a:moveTo>
                  <a:pt x="5443" y="373"/>
                </a:moveTo>
                <a:lnTo>
                  <a:pt x="5350" y="391"/>
                </a:lnTo>
                <a:lnTo>
                  <a:pt x="5126" y="466"/>
                </a:lnTo>
                <a:lnTo>
                  <a:pt x="4940" y="559"/>
                </a:lnTo>
                <a:lnTo>
                  <a:pt x="4772" y="708"/>
                </a:lnTo>
                <a:lnTo>
                  <a:pt x="4641" y="876"/>
                </a:lnTo>
                <a:lnTo>
                  <a:pt x="4548" y="1062"/>
                </a:lnTo>
                <a:lnTo>
                  <a:pt x="4474" y="1268"/>
                </a:lnTo>
                <a:lnTo>
                  <a:pt x="4455" y="1379"/>
                </a:lnTo>
                <a:lnTo>
                  <a:pt x="4455" y="1491"/>
                </a:lnTo>
                <a:lnTo>
                  <a:pt x="4455" y="1603"/>
                </a:lnTo>
                <a:lnTo>
                  <a:pt x="4474" y="1715"/>
                </a:lnTo>
                <a:lnTo>
                  <a:pt x="4548" y="1920"/>
                </a:lnTo>
                <a:lnTo>
                  <a:pt x="4641" y="2106"/>
                </a:lnTo>
                <a:lnTo>
                  <a:pt x="4772" y="2274"/>
                </a:lnTo>
                <a:lnTo>
                  <a:pt x="4940" y="2405"/>
                </a:lnTo>
                <a:lnTo>
                  <a:pt x="5126" y="2516"/>
                </a:lnTo>
                <a:lnTo>
                  <a:pt x="5350" y="2572"/>
                </a:lnTo>
                <a:lnTo>
                  <a:pt x="5443" y="2591"/>
                </a:lnTo>
                <a:lnTo>
                  <a:pt x="5573" y="2610"/>
                </a:lnTo>
                <a:lnTo>
                  <a:pt x="5685" y="2591"/>
                </a:lnTo>
                <a:lnTo>
                  <a:pt x="5797" y="2572"/>
                </a:lnTo>
                <a:lnTo>
                  <a:pt x="6002" y="2516"/>
                </a:lnTo>
                <a:lnTo>
                  <a:pt x="6188" y="2405"/>
                </a:lnTo>
                <a:lnTo>
                  <a:pt x="6356" y="2274"/>
                </a:lnTo>
                <a:lnTo>
                  <a:pt x="6487" y="2106"/>
                </a:lnTo>
                <a:lnTo>
                  <a:pt x="6599" y="1920"/>
                </a:lnTo>
                <a:lnTo>
                  <a:pt x="6654" y="1715"/>
                </a:lnTo>
                <a:lnTo>
                  <a:pt x="6673" y="1603"/>
                </a:lnTo>
                <a:lnTo>
                  <a:pt x="6673" y="1491"/>
                </a:lnTo>
                <a:lnTo>
                  <a:pt x="6673" y="1379"/>
                </a:lnTo>
                <a:lnTo>
                  <a:pt x="6654" y="1268"/>
                </a:lnTo>
                <a:lnTo>
                  <a:pt x="6599" y="1062"/>
                </a:lnTo>
                <a:lnTo>
                  <a:pt x="6487" y="876"/>
                </a:lnTo>
                <a:lnTo>
                  <a:pt x="6356" y="708"/>
                </a:lnTo>
                <a:lnTo>
                  <a:pt x="6188" y="559"/>
                </a:lnTo>
                <a:lnTo>
                  <a:pt x="6002" y="466"/>
                </a:lnTo>
                <a:lnTo>
                  <a:pt x="5797" y="391"/>
                </a:lnTo>
                <a:lnTo>
                  <a:pt x="5685" y="373"/>
                </a:lnTo>
                <a:close/>
                <a:moveTo>
                  <a:pt x="5014" y="2964"/>
                </a:moveTo>
                <a:lnTo>
                  <a:pt x="4828" y="2982"/>
                </a:lnTo>
                <a:lnTo>
                  <a:pt x="4660" y="3020"/>
                </a:lnTo>
                <a:lnTo>
                  <a:pt x="4511" y="3076"/>
                </a:lnTo>
                <a:lnTo>
                  <a:pt x="4362" y="3150"/>
                </a:lnTo>
                <a:lnTo>
                  <a:pt x="4455" y="3262"/>
                </a:lnTo>
                <a:lnTo>
                  <a:pt x="4548" y="3392"/>
                </a:lnTo>
                <a:lnTo>
                  <a:pt x="4641" y="3523"/>
                </a:lnTo>
                <a:lnTo>
                  <a:pt x="4697" y="3672"/>
                </a:lnTo>
                <a:lnTo>
                  <a:pt x="4753" y="3821"/>
                </a:lnTo>
                <a:lnTo>
                  <a:pt x="4790" y="3970"/>
                </a:lnTo>
                <a:lnTo>
                  <a:pt x="4809" y="4138"/>
                </a:lnTo>
                <a:lnTo>
                  <a:pt x="4828" y="4306"/>
                </a:lnTo>
                <a:lnTo>
                  <a:pt x="4828" y="4753"/>
                </a:lnTo>
                <a:lnTo>
                  <a:pt x="4809" y="4828"/>
                </a:lnTo>
                <a:lnTo>
                  <a:pt x="6859" y="4828"/>
                </a:lnTo>
                <a:lnTo>
                  <a:pt x="6971" y="4809"/>
                </a:lnTo>
                <a:lnTo>
                  <a:pt x="7083" y="4790"/>
                </a:lnTo>
                <a:lnTo>
                  <a:pt x="7176" y="4735"/>
                </a:lnTo>
                <a:lnTo>
                  <a:pt x="7251" y="4660"/>
                </a:lnTo>
                <a:lnTo>
                  <a:pt x="7325" y="4585"/>
                </a:lnTo>
                <a:lnTo>
                  <a:pt x="7381" y="4492"/>
                </a:lnTo>
                <a:lnTo>
                  <a:pt x="7419" y="4380"/>
                </a:lnTo>
                <a:lnTo>
                  <a:pt x="7419" y="4269"/>
                </a:lnTo>
                <a:lnTo>
                  <a:pt x="7419" y="4138"/>
                </a:lnTo>
                <a:lnTo>
                  <a:pt x="7400" y="4008"/>
                </a:lnTo>
                <a:lnTo>
                  <a:pt x="7363" y="3896"/>
                </a:lnTo>
                <a:lnTo>
                  <a:pt x="7325" y="3765"/>
                </a:lnTo>
                <a:lnTo>
                  <a:pt x="7270" y="3653"/>
                </a:lnTo>
                <a:lnTo>
                  <a:pt x="7195" y="3542"/>
                </a:lnTo>
                <a:lnTo>
                  <a:pt x="7120" y="3448"/>
                </a:lnTo>
                <a:lnTo>
                  <a:pt x="7046" y="3355"/>
                </a:lnTo>
                <a:lnTo>
                  <a:pt x="6953" y="3262"/>
                </a:lnTo>
                <a:lnTo>
                  <a:pt x="6859" y="3187"/>
                </a:lnTo>
                <a:lnTo>
                  <a:pt x="6748" y="3132"/>
                </a:lnTo>
                <a:lnTo>
                  <a:pt x="6636" y="3076"/>
                </a:lnTo>
                <a:lnTo>
                  <a:pt x="6505" y="3020"/>
                </a:lnTo>
                <a:lnTo>
                  <a:pt x="6393" y="3001"/>
                </a:lnTo>
                <a:lnTo>
                  <a:pt x="6263" y="2982"/>
                </a:lnTo>
                <a:lnTo>
                  <a:pt x="6114" y="2964"/>
                </a:lnTo>
                <a:lnTo>
                  <a:pt x="6077" y="2964"/>
                </a:lnTo>
                <a:lnTo>
                  <a:pt x="5834" y="3038"/>
                </a:lnTo>
                <a:lnTo>
                  <a:pt x="5704" y="3057"/>
                </a:lnTo>
                <a:lnTo>
                  <a:pt x="5424" y="3057"/>
                </a:lnTo>
                <a:lnTo>
                  <a:pt x="5294" y="3038"/>
                </a:lnTo>
                <a:lnTo>
                  <a:pt x="5051" y="2964"/>
                </a:lnTo>
                <a:close/>
                <a:moveTo>
                  <a:pt x="1342" y="2964"/>
                </a:moveTo>
                <a:lnTo>
                  <a:pt x="1193" y="2982"/>
                </a:lnTo>
                <a:lnTo>
                  <a:pt x="1062" y="3001"/>
                </a:lnTo>
                <a:lnTo>
                  <a:pt x="932" y="3038"/>
                </a:lnTo>
                <a:lnTo>
                  <a:pt x="820" y="3076"/>
                </a:lnTo>
                <a:lnTo>
                  <a:pt x="690" y="3132"/>
                </a:lnTo>
                <a:lnTo>
                  <a:pt x="578" y="3206"/>
                </a:lnTo>
                <a:lnTo>
                  <a:pt x="485" y="3281"/>
                </a:lnTo>
                <a:lnTo>
                  <a:pt x="391" y="3355"/>
                </a:lnTo>
                <a:lnTo>
                  <a:pt x="298" y="3448"/>
                </a:lnTo>
                <a:lnTo>
                  <a:pt x="224" y="3560"/>
                </a:lnTo>
                <a:lnTo>
                  <a:pt x="149" y="3672"/>
                </a:lnTo>
                <a:lnTo>
                  <a:pt x="93" y="3784"/>
                </a:lnTo>
                <a:lnTo>
                  <a:pt x="56" y="3914"/>
                </a:lnTo>
                <a:lnTo>
                  <a:pt x="19" y="4045"/>
                </a:lnTo>
                <a:lnTo>
                  <a:pt x="0" y="4175"/>
                </a:lnTo>
                <a:lnTo>
                  <a:pt x="0" y="4306"/>
                </a:lnTo>
                <a:lnTo>
                  <a:pt x="0" y="4641"/>
                </a:lnTo>
                <a:lnTo>
                  <a:pt x="0" y="4753"/>
                </a:lnTo>
                <a:lnTo>
                  <a:pt x="37" y="4865"/>
                </a:lnTo>
                <a:lnTo>
                  <a:pt x="93" y="4958"/>
                </a:lnTo>
                <a:lnTo>
                  <a:pt x="168" y="5033"/>
                </a:lnTo>
                <a:lnTo>
                  <a:pt x="242" y="5107"/>
                </a:lnTo>
                <a:lnTo>
                  <a:pt x="336" y="5145"/>
                </a:lnTo>
                <a:lnTo>
                  <a:pt x="447" y="5182"/>
                </a:lnTo>
                <a:lnTo>
                  <a:pt x="559" y="5201"/>
                </a:lnTo>
                <a:lnTo>
                  <a:pt x="3896" y="5201"/>
                </a:lnTo>
                <a:lnTo>
                  <a:pt x="4008" y="5182"/>
                </a:lnTo>
                <a:lnTo>
                  <a:pt x="4119" y="5145"/>
                </a:lnTo>
                <a:lnTo>
                  <a:pt x="4213" y="5107"/>
                </a:lnTo>
                <a:lnTo>
                  <a:pt x="4287" y="5033"/>
                </a:lnTo>
                <a:lnTo>
                  <a:pt x="4362" y="4958"/>
                </a:lnTo>
                <a:lnTo>
                  <a:pt x="4399" y="4865"/>
                </a:lnTo>
                <a:lnTo>
                  <a:pt x="4436" y="4753"/>
                </a:lnTo>
                <a:lnTo>
                  <a:pt x="4455" y="4641"/>
                </a:lnTo>
                <a:lnTo>
                  <a:pt x="4455" y="4306"/>
                </a:lnTo>
                <a:lnTo>
                  <a:pt x="4436" y="4175"/>
                </a:lnTo>
                <a:lnTo>
                  <a:pt x="4418" y="4045"/>
                </a:lnTo>
                <a:lnTo>
                  <a:pt x="4399" y="3914"/>
                </a:lnTo>
                <a:lnTo>
                  <a:pt x="4343" y="3784"/>
                </a:lnTo>
                <a:lnTo>
                  <a:pt x="4287" y="3672"/>
                </a:lnTo>
                <a:lnTo>
                  <a:pt x="4231" y="3560"/>
                </a:lnTo>
                <a:lnTo>
                  <a:pt x="4138" y="3448"/>
                </a:lnTo>
                <a:lnTo>
                  <a:pt x="4063" y="3355"/>
                </a:lnTo>
                <a:lnTo>
                  <a:pt x="3970" y="3281"/>
                </a:lnTo>
                <a:lnTo>
                  <a:pt x="3858" y="3206"/>
                </a:lnTo>
                <a:lnTo>
                  <a:pt x="3747" y="3132"/>
                </a:lnTo>
                <a:lnTo>
                  <a:pt x="3635" y="3076"/>
                </a:lnTo>
                <a:lnTo>
                  <a:pt x="3504" y="3038"/>
                </a:lnTo>
                <a:lnTo>
                  <a:pt x="3392" y="3001"/>
                </a:lnTo>
                <a:lnTo>
                  <a:pt x="3243" y="2982"/>
                </a:lnTo>
                <a:lnTo>
                  <a:pt x="3113" y="2964"/>
                </a:lnTo>
                <a:lnTo>
                  <a:pt x="3020" y="2964"/>
                </a:lnTo>
                <a:lnTo>
                  <a:pt x="2833" y="3057"/>
                </a:lnTo>
                <a:lnTo>
                  <a:pt x="2647" y="3113"/>
                </a:lnTo>
                <a:lnTo>
                  <a:pt x="2442" y="3150"/>
                </a:lnTo>
                <a:lnTo>
                  <a:pt x="2013" y="3150"/>
                </a:lnTo>
                <a:lnTo>
                  <a:pt x="1808" y="3113"/>
                </a:lnTo>
                <a:lnTo>
                  <a:pt x="1622" y="3057"/>
                </a:lnTo>
                <a:lnTo>
                  <a:pt x="1435" y="29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65;p7"/>
          <p:cNvSpPr/>
          <p:nvPr/>
        </p:nvSpPr>
        <p:spPr>
          <a:xfrm>
            <a:off x="7546949" y="1126228"/>
            <a:ext cx="768294" cy="659567"/>
          </a:xfrm>
          <a:custGeom>
            <a:avLst/>
            <a:gdLst/>
            <a:ahLst/>
            <a:cxnLst/>
            <a:rect l="l" t="t" r="r" b="b"/>
            <a:pathLst>
              <a:path w="7439" h="5928" extrusionOk="0">
                <a:moveTo>
                  <a:pt x="6096" y="0"/>
                </a:moveTo>
                <a:lnTo>
                  <a:pt x="6022" y="19"/>
                </a:lnTo>
                <a:lnTo>
                  <a:pt x="5947" y="37"/>
                </a:lnTo>
                <a:lnTo>
                  <a:pt x="4754" y="727"/>
                </a:lnTo>
                <a:lnTo>
                  <a:pt x="3561" y="727"/>
                </a:lnTo>
                <a:lnTo>
                  <a:pt x="3468" y="746"/>
                </a:lnTo>
                <a:lnTo>
                  <a:pt x="3356" y="764"/>
                </a:lnTo>
                <a:lnTo>
                  <a:pt x="3263" y="802"/>
                </a:lnTo>
                <a:lnTo>
                  <a:pt x="3170" y="839"/>
                </a:lnTo>
                <a:lnTo>
                  <a:pt x="2778" y="1081"/>
                </a:lnTo>
                <a:lnTo>
                  <a:pt x="2704" y="1156"/>
                </a:lnTo>
                <a:lnTo>
                  <a:pt x="2648" y="1230"/>
                </a:lnTo>
                <a:lnTo>
                  <a:pt x="2610" y="1305"/>
                </a:lnTo>
                <a:lnTo>
                  <a:pt x="2610" y="1398"/>
                </a:lnTo>
                <a:lnTo>
                  <a:pt x="2610" y="2852"/>
                </a:lnTo>
                <a:lnTo>
                  <a:pt x="2610" y="2945"/>
                </a:lnTo>
                <a:lnTo>
                  <a:pt x="2648" y="3038"/>
                </a:lnTo>
                <a:lnTo>
                  <a:pt x="2685" y="3113"/>
                </a:lnTo>
                <a:lnTo>
                  <a:pt x="2741" y="3188"/>
                </a:lnTo>
                <a:lnTo>
                  <a:pt x="2797" y="3243"/>
                </a:lnTo>
                <a:lnTo>
                  <a:pt x="2871" y="3281"/>
                </a:lnTo>
                <a:lnTo>
                  <a:pt x="2946" y="3318"/>
                </a:lnTo>
                <a:lnTo>
                  <a:pt x="3039" y="3337"/>
                </a:lnTo>
                <a:lnTo>
                  <a:pt x="3132" y="3337"/>
                </a:lnTo>
                <a:lnTo>
                  <a:pt x="3226" y="3299"/>
                </a:lnTo>
                <a:lnTo>
                  <a:pt x="3319" y="3262"/>
                </a:lnTo>
                <a:lnTo>
                  <a:pt x="3393" y="3206"/>
                </a:lnTo>
                <a:lnTo>
                  <a:pt x="3449" y="3132"/>
                </a:lnTo>
                <a:lnTo>
                  <a:pt x="3505" y="3057"/>
                </a:lnTo>
                <a:lnTo>
                  <a:pt x="3524" y="2964"/>
                </a:lnTo>
                <a:lnTo>
                  <a:pt x="3542" y="2871"/>
                </a:lnTo>
                <a:lnTo>
                  <a:pt x="3542" y="1845"/>
                </a:lnTo>
                <a:lnTo>
                  <a:pt x="5667" y="1845"/>
                </a:lnTo>
                <a:lnTo>
                  <a:pt x="5798" y="1864"/>
                </a:lnTo>
                <a:lnTo>
                  <a:pt x="5928" y="1901"/>
                </a:lnTo>
                <a:lnTo>
                  <a:pt x="6040" y="1957"/>
                </a:lnTo>
                <a:lnTo>
                  <a:pt x="6133" y="2032"/>
                </a:lnTo>
                <a:lnTo>
                  <a:pt x="6208" y="2125"/>
                </a:lnTo>
                <a:lnTo>
                  <a:pt x="6264" y="2237"/>
                </a:lnTo>
                <a:lnTo>
                  <a:pt x="6301" y="2367"/>
                </a:lnTo>
                <a:lnTo>
                  <a:pt x="6320" y="2498"/>
                </a:lnTo>
                <a:lnTo>
                  <a:pt x="6320" y="2833"/>
                </a:lnTo>
                <a:lnTo>
                  <a:pt x="7252" y="2293"/>
                </a:lnTo>
                <a:lnTo>
                  <a:pt x="7308" y="2256"/>
                </a:lnTo>
                <a:lnTo>
                  <a:pt x="7364" y="2200"/>
                </a:lnTo>
                <a:lnTo>
                  <a:pt x="7401" y="2125"/>
                </a:lnTo>
                <a:lnTo>
                  <a:pt x="7420" y="2069"/>
                </a:lnTo>
                <a:lnTo>
                  <a:pt x="7438" y="1995"/>
                </a:lnTo>
                <a:lnTo>
                  <a:pt x="7438" y="1920"/>
                </a:lnTo>
                <a:lnTo>
                  <a:pt x="7420" y="1845"/>
                </a:lnTo>
                <a:lnTo>
                  <a:pt x="7382" y="1790"/>
                </a:lnTo>
                <a:lnTo>
                  <a:pt x="6450" y="187"/>
                </a:lnTo>
                <a:lnTo>
                  <a:pt x="6413" y="112"/>
                </a:lnTo>
                <a:lnTo>
                  <a:pt x="6357" y="75"/>
                </a:lnTo>
                <a:lnTo>
                  <a:pt x="6301" y="37"/>
                </a:lnTo>
                <a:lnTo>
                  <a:pt x="6227" y="0"/>
                </a:lnTo>
                <a:close/>
                <a:moveTo>
                  <a:pt x="2238" y="1454"/>
                </a:moveTo>
                <a:lnTo>
                  <a:pt x="1492" y="1920"/>
                </a:lnTo>
                <a:lnTo>
                  <a:pt x="1399" y="1976"/>
                </a:lnTo>
                <a:lnTo>
                  <a:pt x="1324" y="2032"/>
                </a:lnTo>
                <a:lnTo>
                  <a:pt x="1268" y="2106"/>
                </a:lnTo>
                <a:lnTo>
                  <a:pt x="1212" y="2181"/>
                </a:lnTo>
                <a:lnTo>
                  <a:pt x="1175" y="2274"/>
                </a:lnTo>
                <a:lnTo>
                  <a:pt x="1157" y="2367"/>
                </a:lnTo>
                <a:lnTo>
                  <a:pt x="1138" y="2461"/>
                </a:lnTo>
                <a:lnTo>
                  <a:pt x="1119" y="2554"/>
                </a:lnTo>
                <a:lnTo>
                  <a:pt x="1119" y="3094"/>
                </a:lnTo>
                <a:lnTo>
                  <a:pt x="187" y="3635"/>
                </a:lnTo>
                <a:lnTo>
                  <a:pt x="131" y="3672"/>
                </a:lnTo>
                <a:lnTo>
                  <a:pt x="75" y="3728"/>
                </a:lnTo>
                <a:lnTo>
                  <a:pt x="38" y="3784"/>
                </a:lnTo>
                <a:lnTo>
                  <a:pt x="20" y="3859"/>
                </a:lnTo>
                <a:lnTo>
                  <a:pt x="1" y="3933"/>
                </a:lnTo>
                <a:lnTo>
                  <a:pt x="20" y="3989"/>
                </a:lnTo>
                <a:lnTo>
                  <a:pt x="20" y="4064"/>
                </a:lnTo>
                <a:lnTo>
                  <a:pt x="57" y="4138"/>
                </a:lnTo>
                <a:lnTo>
                  <a:pt x="989" y="5741"/>
                </a:lnTo>
                <a:lnTo>
                  <a:pt x="1026" y="5816"/>
                </a:lnTo>
                <a:lnTo>
                  <a:pt x="1082" y="5853"/>
                </a:lnTo>
                <a:lnTo>
                  <a:pt x="1138" y="5890"/>
                </a:lnTo>
                <a:lnTo>
                  <a:pt x="1212" y="5928"/>
                </a:lnTo>
                <a:lnTo>
                  <a:pt x="1362" y="5928"/>
                </a:lnTo>
                <a:lnTo>
                  <a:pt x="1417" y="5909"/>
                </a:lnTo>
                <a:lnTo>
                  <a:pt x="1492" y="5890"/>
                </a:lnTo>
                <a:lnTo>
                  <a:pt x="2685" y="5182"/>
                </a:lnTo>
                <a:lnTo>
                  <a:pt x="4419" y="5182"/>
                </a:lnTo>
                <a:lnTo>
                  <a:pt x="4568" y="5126"/>
                </a:lnTo>
                <a:lnTo>
                  <a:pt x="4698" y="5070"/>
                </a:lnTo>
                <a:lnTo>
                  <a:pt x="4810" y="4977"/>
                </a:lnTo>
                <a:lnTo>
                  <a:pt x="4903" y="4865"/>
                </a:lnTo>
                <a:lnTo>
                  <a:pt x="4959" y="4735"/>
                </a:lnTo>
                <a:lnTo>
                  <a:pt x="5015" y="4604"/>
                </a:lnTo>
                <a:lnTo>
                  <a:pt x="5015" y="4455"/>
                </a:lnTo>
                <a:lnTo>
                  <a:pt x="5201" y="4455"/>
                </a:lnTo>
                <a:lnTo>
                  <a:pt x="5276" y="4436"/>
                </a:lnTo>
                <a:lnTo>
                  <a:pt x="5350" y="4418"/>
                </a:lnTo>
                <a:lnTo>
                  <a:pt x="5406" y="4380"/>
                </a:lnTo>
                <a:lnTo>
                  <a:pt x="5462" y="4343"/>
                </a:lnTo>
                <a:lnTo>
                  <a:pt x="5518" y="4287"/>
                </a:lnTo>
                <a:lnTo>
                  <a:pt x="5556" y="4213"/>
                </a:lnTo>
                <a:lnTo>
                  <a:pt x="5574" y="4157"/>
                </a:lnTo>
                <a:lnTo>
                  <a:pt x="5574" y="4082"/>
                </a:lnTo>
                <a:lnTo>
                  <a:pt x="5574" y="3337"/>
                </a:lnTo>
                <a:lnTo>
                  <a:pt x="5667" y="3337"/>
                </a:lnTo>
                <a:lnTo>
                  <a:pt x="5723" y="3318"/>
                </a:lnTo>
                <a:lnTo>
                  <a:pt x="5779" y="3318"/>
                </a:lnTo>
                <a:lnTo>
                  <a:pt x="5872" y="3243"/>
                </a:lnTo>
                <a:lnTo>
                  <a:pt x="5928" y="3169"/>
                </a:lnTo>
                <a:lnTo>
                  <a:pt x="5947" y="3113"/>
                </a:lnTo>
                <a:lnTo>
                  <a:pt x="5947" y="3057"/>
                </a:lnTo>
                <a:lnTo>
                  <a:pt x="5947" y="2498"/>
                </a:lnTo>
                <a:lnTo>
                  <a:pt x="5947" y="2442"/>
                </a:lnTo>
                <a:lnTo>
                  <a:pt x="5928" y="2386"/>
                </a:lnTo>
                <a:lnTo>
                  <a:pt x="5872" y="2293"/>
                </a:lnTo>
                <a:lnTo>
                  <a:pt x="5779" y="2237"/>
                </a:lnTo>
                <a:lnTo>
                  <a:pt x="5723" y="2218"/>
                </a:lnTo>
                <a:lnTo>
                  <a:pt x="3915" y="2218"/>
                </a:lnTo>
                <a:lnTo>
                  <a:pt x="3915" y="2852"/>
                </a:lnTo>
                <a:lnTo>
                  <a:pt x="3897" y="3020"/>
                </a:lnTo>
                <a:lnTo>
                  <a:pt x="3841" y="3188"/>
                </a:lnTo>
                <a:lnTo>
                  <a:pt x="3766" y="3318"/>
                </a:lnTo>
                <a:lnTo>
                  <a:pt x="3673" y="3449"/>
                </a:lnTo>
                <a:lnTo>
                  <a:pt x="3561" y="3542"/>
                </a:lnTo>
                <a:lnTo>
                  <a:pt x="3412" y="3635"/>
                </a:lnTo>
                <a:lnTo>
                  <a:pt x="3263" y="3672"/>
                </a:lnTo>
                <a:lnTo>
                  <a:pt x="3095" y="3709"/>
                </a:lnTo>
                <a:lnTo>
                  <a:pt x="2927" y="3691"/>
                </a:lnTo>
                <a:lnTo>
                  <a:pt x="2760" y="3654"/>
                </a:lnTo>
                <a:lnTo>
                  <a:pt x="2629" y="3579"/>
                </a:lnTo>
                <a:lnTo>
                  <a:pt x="2499" y="3467"/>
                </a:lnTo>
                <a:lnTo>
                  <a:pt x="2387" y="3337"/>
                </a:lnTo>
                <a:lnTo>
                  <a:pt x="2312" y="3206"/>
                </a:lnTo>
                <a:lnTo>
                  <a:pt x="2256" y="3038"/>
                </a:lnTo>
                <a:lnTo>
                  <a:pt x="2238" y="2871"/>
                </a:lnTo>
                <a:lnTo>
                  <a:pt x="2238" y="14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81;p7"/>
          <p:cNvSpPr/>
          <p:nvPr/>
        </p:nvSpPr>
        <p:spPr>
          <a:xfrm>
            <a:off x="6206680" y="4301044"/>
            <a:ext cx="476227" cy="636747"/>
          </a:xfrm>
          <a:custGeom>
            <a:avLst/>
            <a:gdLst/>
            <a:ahLst/>
            <a:cxnLst/>
            <a:rect l="l" t="t" r="r" b="b"/>
            <a:pathLst>
              <a:path w="4083" h="5929" extrusionOk="0">
                <a:moveTo>
                  <a:pt x="2107" y="747"/>
                </a:moveTo>
                <a:lnTo>
                  <a:pt x="2181" y="802"/>
                </a:lnTo>
                <a:lnTo>
                  <a:pt x="2219" y="858"/>
                </a:lnTo>
                <a:lnTo>
                  <a:pt x="2237" y="933"/>
                </a:lnTo>
                <a:lnTo>
                  <a:pt x="2219" y="989"/>
                </a:lnTo>
                <a:lnTo>
                  <a:pt x="2181" y="1063"/>
                </a:lnTo>
                <a:lnTo>
                  <a:pt x="2107" y="1101"/>
                </a:lnTo>
                <a:lnTo>
                  <a:pt x="2051" y="1119"/>
                </a:lnTo>
                <a:lnTo>
                  <a:pt x="1865" y="1138"/>
                </a:lnTo>
                <a:lnTo>
                  <a:pt x="1678" y="1175"/>
                </a:lnTo>
                <a:lnTo>
                  <a:pt x="1529" y="1268"/>
                </a:lnTo>
                <a:lnTo>
                  <a:pt x="1380" y="1380"/>
                </a:lnTo>
                <a:lnTo>
                  <a:pt x="1268" y="1511"/>
                </a:lnTo>
                <a:lnTo>
                  <a:pt x="1194" y="1679"/>
                </a:lnTo>
                <a:lnTo>
                  <a:pt x="1138" y="1846"/>
                </a:lnTo>
                <a:lnTo>
                  <a:pt x="1119" y="2033"/>
                </a:lnTo>
                <a:lnTo>
                  <a:pt x="1100" y="2107"/>
                </a:lnTo>
                <a:lnTo>
                  <a:pt x="1063" y="2163"/>
                </a:lnTo>
                <a:lnTo>
                  <a:pt x="1007" y="2200"/>
                </a:lnTo>
                <a:lnTo>
                  <a:pt x="933" y="2219"/>
                </a:lnTo>
                <a:lnTo>
                  <a:pt x="858" y="2200"/>
                </a:lnTo>
                <a:lnTo>
                  <a:pt x="802" y="2163"/>
                </a:lnTo>
                <a:lnTo>
                  <a:pt x="765" y="2107"/>
                </a:lnTo>
                <a:lnTo>
                  <a:pt x="746" y="2033"/>
                </a:lnTo>
                <a:lnTo>
                  <a:pt x="746" y="1902"/>
                </a:lnTo>
                <a:lnTo>
                  <a:pt x="765" y="1772"/>
                </a:lnTo>
                <a:lnTo>
                  <a:pt x="802" y="1660"/>
                </a:lnTo>
                <a:lnTo>
                  <a:pt x="839" y="1529"/>
                </a:lnTo>
                <a:lnTo>
                  <a:pt x="895" y="1418"/>
                </a:lnTo>
                <a:lnTo>
                  <a:pt x="970" y="1306"/>
                </a:lnTo>
                <a:lnTo>
                  <a:pt x="1044" y="1213"/>
                </a:lnTo>
                <a:lnTo>
                  <a:pt x="1119" y="1119"/>
                </a:lnTo>
                <a:lnTo>
                  <a:pt x="1212" y="1045"/>
                </a:lnTo>
                <a:lnTo>
                  <a:pt x="1324" y="970"/>
                </a:lnTo>
                <a:lnTo>
                  <a:pt x="1417" y="896"/>
                </a:lnTo>
                <a:lnTo>
                  <a:pt x="1529" y="840"/>
                </a:lnTo>
                <a:lnTo>
                  <a:pt x="1660" y="802"/>
                </a:lnTo>
                <a:lnTo>
                  <a:pt x="1790" y="765"/>
                </a:lnTo>
                <a:lnTo>
                  <a:pt x="1902" y="747"/>
                </a:lnTo>
                <a:close/>
                <a:moveTo>
                  <a:pt x="1827" y="1"/>
                </a:moveTo>
                <a:lnTo>
                  <a:pt x="1604" y="38"/>
                </a:lnTo>
                <a:lnTo>
                  <a:pt x="1417" y="94"/>
                </a:lnTo>
                <a:lnTo>
                  <a:pt x="1212" y="169"/>
                </a:lnTo>
                <a:lnTo>
                  <a:pt x="1044" y="243"/>
                </a:lnTo>
                <a:lnTo>
                  <a:pt x="877" y="355"/>
                </a:lnTo>
                <a:lnTo>
                  <a:pt x="709" y="467"/>
                </a:lnTo>
                <a:lnTo>
                  <a:pt x="578" y="616"/>
                </a:lnTo>
                <a:lnTo>
                  <a:pt x="448" y="765"/>
                </a:lnTo>
                <a:lnTo>
                  <a:pt x="336" y="914"/>
                </a:lnTo>
                <a:lnTo>
                  <a:pt x="243" y="1082"/>
                </a:lnTo>
                <a:lnTo>
                  <a:pt x="150" y="1268"/>
                </a:lnTo>
                <a:lnTo>
                  <a:pt x="94" y="1436"/>
                </a:lnTo>
                <a:lnTo>
                  <a:pt x="38" y="1641"/>
                </a:lnTo>
                <a:lnTo>
                  <a:pt x="19" y="1828"/>
                </a:lnTo>
                <a:lnTo>
                  <a:pt x="1" y="2033"/>
                </a:lnTo>
                <a:lnTo>
                  <a:pt x="1" y="2219"/>
                </a:lnTo>
                <a:lnTo>
                  <a:pt x="38" y="2406"/>
                </a:lnTo>
                <a:lnTo>
                  <a:pt x="75" y="2592"/>
                </a:lnTo>
                <a:lnTo>
                  <a:pt x="131" y="2760"/>
                </a:lnTo>
                <a:lnTo>
                  <a:pt x="206" y="2927"/>
                </a:lnTo>
                <a:lnTo>
                  <a:pt x="299" y="3095"/>
                </a:lnTo>
                <a:lnTo>
                  <a:pt x="392" y="3244"/>
                </a:lnTo>
                <a:lnTo>
                  <a:pt x="504" y="3375"/>
                </a:lnTo>
                <a:lnTo>
                  <a:pt x="672" y="3580"/>
                </a:lnTo>
                <a:lnTo>
                  <a:pt x="839" y="3841"/>
                </a:lnTo>
                <a:lnTo>
                  <a:pt x="988" y="4139"/>
                </a:lnTo>
                <a:lnTo>
                  <a:pt x="1063" y="4288"/>
                </a:lnTo>
                <a:lnTo>
                  <a:pt x="1119" y="4437"/>
                </a:lnTo>
                <a:lnTo>
                  <a:pt x="2964" y="4437"/>
                </a:lnTo>
                <a:lnTo>
                  <a:pt x="3020" y="4288"/>
                </a:lnTo>
                <a:lnTo>
                  <a:pt x="3095" y="4139"/>
                </a:lnTo>
                <a:lnTo>
                  <a:pt x="3244" y="3841"/>
                </a:lnTo>
                <a:lnTo>
                  <a:pt x="3412" y="3580"/>
                </a:lnTo>
                <a:lnTo>
                  <a:pt x="3579" y="3375"/>
                </a:lnTo>
                <a:lnTo>
                  <a:pt x="3691" y="3244"/>
                </a:lnTo>
                <a:lnTo>
                  <a:pt x="3784" y="3095"/>
                </a:lnTo>
                <a:lnTo>
                  <a:pt x="3878" y="2927"/>
                </a:lnTo>
                <a:lnTo>
                  <a:pt x="3952" y="2760"/>
                </a:lnTo>
                <a:lnTo>
                  <a:pt x="4008" y="2592"/>
                </a:lnTo>
                <a:lnTo>
                  <a:pt x="4045" y="2406"/>
                </a:lnTo>
                <a:lnTo>
                  <a:pt x="4083" y="2219"/>
                </a:lnTo>
                <a:lnTo>
                  <a:pt x="4083" y="2033"/>
                </a:lnTo>
                <a:lnTo>
                  <a:pt x="4083" y="1828"/>
                </a:lnTo>
                <a:lnTo>
                  <a:pt x="4045" y="1623"/>
                </a:lnTo>
                <a:lnTo>
                  <a:pt x="3989" y="1418"/>
                </a:lnTo>
                <a:lnTo>
                  <a:pt x="3915" y="1231"/>
                </a:lnTo>
                <a:lnTo>
                  <a:pt x="3840" y="1063"/>
                </a:lnTo>
                <a:lnTo>
                  <a:pt x="3729" y="896"/>
                </a:lnTo>
                <a:lnTo>
                  <a:pt x="3617" y="728"/>
                </a:lnTo>
                <a:lnTo>
                  <a:pt x="3486" y="579"/>
                </a:lnTo>
                <a:lnTo>
                  <a:pt x="3337" y="448"/>
                </a:lnTo>
                <a:lnTo>
                  <a:pt x="3188" y="336"/>
                </a:lnTo>
                <a:lnTo>
                  <a:pt x="3020" y="243"/>
                </a:lnTo>
                <a:lnTo>
                  <a:pt x="2834" y="150"/>
                </a:lnTo>
                <a:lnTo>
                  <a:pt x="2647" y="76"/>
                </a:lnTo>
                <a:lnTo>
                  <a:pt x="2442" y="38"/>
                </a:lnTo>
                <a:lnTo>
                  <a:pt x="2237" y="1"/>
                </a:lnTo>
                <a:close/>
                <a:moveTo>
                  <a:pt x="1119" y="4810"/>
                </a:moveTo>
                <a:lnTo>
                  <a:pt x="1119" y="5257"/>
                </a:lnTo>
                <a:lnTo>
                  <a:pt x="1138" y="5369"/>
                </a:lnTo>
                <a:lnTo>
                  <a:pt x="1175" y="5462"/>
                </a:lnTo>
                <a:lnTo>
                  <a:pt x="1380" y="5761"/>
                </a:lnTo>
                <a:lnTo>
                  <a:pt x="1436" y="5835"/>
                </a:lnTo>
                <a:lnTo>
                  <a:pt x="1510" y="5891"/>
                </a:lnTo>
                <a:lnTo>
                  <a:pt x="1585" y="5928"/>
                </a:lnTo>
                <a:lnTo>
                  <a:pt x="2498" y="5928"/>
                </a:lnTo>
                <a:lnTo>
                  <a:pt x="2573" y="5891"/>
                </a:lnTo>
                <a:lnTo>
                  <a:pt x="2647" y="5835"/>
                </a:lnTo>
                <a:lnTo>
                  <a:pt x="2703" y="5761"/>
                </a:lnTo>
                <a:lnTo>
                  <a:pt x="2908" y="5462"/>
                </a:lnTo>
                <a:lnTo>
                  <a:pt x="2946" y="5369"/>
                </a:lnTo>
                <a:lnTo>
                  <a:pt x="2964" y="5257"/>
                </a:lnTo>
                <a:lnTo>
                  <a:pt x="2964" y="48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TekstniOkvir 23"/>
          <p:cNvSpPr txBox="1"/>
          <p:nvPr/>
        </p:nvSpPr>
        <p:spPr>
          <a:xfrm>
            <a:off x="8467454" y="954798"/>
            <a:ext cx="3571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 smtClean="0">
                <a:solidFill>
                  <a:schemeClr val="bg1"/>
                </a:solidFill>
              </a:rPr>
              <a:t>POSLANSTVO</a:t>
            </a:r>
            <a:endParaRPr lang="hr-HR" sz="4800" dirty="0">
              <a:solidFill>
                <a:schemeClr val="bg1"/>
              </a:solidFill>
            </a:endParaRPr>
          </a:p>
        </p:txBody>
      </p:sp>
      <p:sp>
        <p:nvSpPr>
          <p:cNvPr id="25" name="TekstniOkvir 24"/>
          <p:cNvSpPr txBox="1"/>
          <p:nvPr/>
        </p:nvSpPr>
        <p:spPr>
          <a:xfrm>
            <a:off x="6776832" y="4203918"/>
            <a:ext cx="2773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 smtClean="0">
                <a:solidFill>
                  <a:schemeClr val="bg1"/>
                </a:solidFill>
              </a:rPr>
              <a:t>VIZIJA</a:t>
            </a:r>
            <a:endParaRPr lang="hr-HR" sz="4800" dirty="0">
              <a:solidFill>
                <a:schemeClr val="bg1"/>
              </a:solidFill>
            </a:endParaRPr>
          </a:p>
        </p:txBody>
      </p:sp>
      <p:sp>
        <p:nvSpPr>
          <p:cNvPr id="26" name="TekstniOkvir 25"/>
          <p:cNvSpPr txBox="1"/>
          <p:nvPr/>
        </p:nvSpPr>
        <p:spPr>
          <a:xfrm>
            <a:off x="3627157" y="494676"/>
            <a:ext cx="2821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 smtClean="0">
                <a:solidFill>
                  <a:schemeClr val="bg1"/>
                </a:solidFill>
              </a:rPr>
              <a:t>GDO SMO? </a:t>
            </a:r>
            <a:endParaRPr lang="hr-HR" sz="4400" dirty="0">
              <a:solidFill>
                <a:schemeClr val="bg1"/>
              </a:solidFill>
            </a:endParaRPr>
          </a:p>
        </p:txBody>
      </p:sp>
      <p:sp>
        <p:nvSpPr>
          <p:cNvPr id="27" name="TekstniOkvir 26"/>
          <p:cNvSpPr txBox="1"/>
          <p:nvPr/>
        </p:nvSpPr>
        <p:spPr>
          <a:xfrm>
            <a:off x="2635031" y="1456011"/>
            <a:ext cx="3520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Astraprom d.o.o. je zasebno podjetje, ustanovljeno leta </a:t>
            </a:r>
            <a:r>
              <a:rPr lang="pl-PL" dirty="0" smtClean="0">
                <a:solidFill>
                  <a:schemeClr val="bg1"/>
                </a:solidFill>
              </a:rPr>
              <a:t>1994.</a:t>
            </a:r>
            <a:endParaRPr lang="hr-HR" dirty="0" smtClean="0">
              <a:solidFill>
                <a:schemeClr val="bg1"/>
              </a:solidFill>
            </a:endParaRPr>
          </a:p>
        </p:txBody>
      </p:sp>
      <p:sp>
        <p:nvSpPr>
          <p:cNvPr id="28" name="TekstniOkvir 27"/>
          <p:cNvSpPr txBox="1"/>
          <p:nvPr/>
        </p:nvSpPr>
        <p:spPr>
          <a:xfrm>
            <a:off x="2636682" y="2227859"/>
            <a:ext cx="3480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Glavna </a:t>
            </a:r>
            <a:r>
              <a:rPr lang="hr-HR" dirty="0" err="1">
                <a:solidFill>
                  <a:schemeClr val="bg1"/>
                </a:solidFill>
              </a:rPr>
              <a:t>dejavnost</a:t>
            </a:r>
            <a:r>
              <a:rPr lang="hr-HR" dirty="0">
                <a:solidFill>
                  <a:schemeClr val="bg1"/>
                </a:solidFill>
              </a:rPr>
              <a:t> </a:t>
            </a:r>
            <a:r>
              <a:rPr lang="hr-HR" dirty="0" err="1">
                <a:solidFill>
                  <a:schemeClr val="bg1"/>
                </a:solidFill>
              </a:rPr>
              <a:t>podjetja</a:t>
            </a:r>
            <a:r>
              <a:rPr lang="hr-HR" dirty="0">
                <a:solidFill>
                  <a:schemeClr val="bg1"/>
                </a:solidFill>
              </a:rPr>
              <a:t> je distribucija rezervnih </a:t>
            </a:r>
            <a:r>
              <a:rPr lang="hr-HR" dirty="0" err="1">
                <a:solidFill>
                  <a:schemeClr val="bg1"/>
                </a:solidFill>
              </a:rPr>
              <a:t>delov</a:t>
            </a:r>
            <a:r>
              <a:rPr lang="hr-HR" dirty="0">
                <a:solidFill>
                  <a:schemeClr val="bg1"/>
                </a:solidFill>
              </a:rPr>
              <a:t> za industrijo, obrt </a:t>
            </a:r>
            <a:r>
              <a:rPr lang="hr-HR" dirty="0" err="1">
                <a:solidFill>
                  <a:schemeClr val="bg1"/>
                </a:solidFill>
              </a:rPr>
              <a:t>in</a:t>
            </a:r>
            <a:r>
              <a:rPr lang="hr-HR" dirty="0">
                <a:solidFill>
                  <a:schemeClr val="bg1"/>
                </a:solidFill>
              </a:rPr>
              <a:t> </a:t>
            </a:r>
            <a:r>
              <a:rPr lang="hr-HR" dirty="0" err="1" smtClean="0">
                <a:solidFill>
                  <a:schemeClr val="bg1"/>
                </a:solidFill>
              </a:rPr>
              <a:t>vzdrževanje</a:t>
            </a:r>
            <a:r>
              <a:rPr lang="hr-HR" dirty="0" smtClean="0">
                <a:solidFill>
                  <a:schemeClr val="bg1"/>
                </a:solidFill>
              </a:rPr>
              <a:t>.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33" name="TekstniOkvir 32"/>
          <p:cNvSpPr txBox="1"/>
          <p:nvPr/>
        </p:nvSpPr>
        <p:spPr>
          <a:xfrm>
            <a:off x="8467455" y="1753377"/>
            <a:ext cx="37625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chemeClr val="bg1"/>
                </a:solidFill>
              </a:rPr>
              <a:t>Naša ekipa zaposlenih </a:t>
            </a:r>
            <a:r>
              <a:rPr lang="hr-HR" sz="2000" dirty="0" err="1">
                <a:solidFill>
                  <a:schemeClr val="bg1"/>
                </a:solidFill>
              </a:rPr>
              <a:t>in</a:t>
            </a:r>
            <a:r>
              <a:rPr lang="hr-HR" sz="2000" dirty="0">
                <a:solidFill>
                  <a:schemeClr val="bg1"/>
                </a:solidFill>
              </a:rPr>
              <a:t> </a:t>
            </a:r>
            <a:r>
              <a:rPr lang="hr-HR" sz="2000" dirty="0" err="1">
                <a:solidFill>
                  <a:schemeClr val="bg1"/>
                </a:solidFill>
              </a:rPr>
              <a:t>razpoložljivost</a:t>
            </a:r>
            <a:r>
              <a:rPr lang="hr-HR" sz="2000" dirty="0">
                <a:solidFill>
                  <a:schemeClr val="bg1"/>
                </a:solidFill>
              </a:rPr>
              <a:t> </a:t>
            </a:r>
            <a:r>
              <a:rPr lang="hr-HR" sz="2000" dirty="0" err="1">
                <a:solidFill>
                  <a:schemeClr val="bg1"/>
                </a:solidFill>
              </a:rPr>
              <a:t>velikega</a:t>
            </a:r>
            <a:r>
              <a:rPr lang="hr-HR" sz="2000" dirty="0">
                <a:solidFill>
                  <a:schemeClr val="bg1"/>
                </a:solidFill>
              </a:rPr>
              <a:t> </a:t>
            </a:r>
            <a:r>
              <a:rPr lang="hr-HR" sz="2000" dirty="0" err="1">
                <a:solidFill>
                  <a:schemeClr val="bg1"/>
                </a:solidFill>
              </a:rPr>
              <a:t>števila</a:t>
            </a:r>
            <a:r>
              <a:rPr lang="hr-HR" sz="2000" dirty="0">
                <a:solidFill>
                  <a:schemeClr val="bg1"/>
                </a:solidFill>
              </a:rPr>
              <a:t> </a:t>
            </a:r>
            <a:r>
              <a:rPr lang="hr-HR" sz="2000" dirty="0" err="1">
                <a:solidFill>
                  <a:schemeClr val="bg1"/>
                </a:solidFill>
              </a:rPr>
              <a:t>artiklov</a:t>
            </a:r>
            <a:r>
              <a:rPr lang="hr-HR" sz="2000" dirty="0">
                <a:solidFill>
                  <a:schemeClr val="bg1"/>
                </a:solidFill>
              </a:rPr>
              <a:t> stremi k postavljanju </a:t>
            </a:r>
            <a:r>
              <a:rPr lang="hr-HR" sz="2000" dirty="0" err="1">
                <a:solidFill>
                  <a:schemeClr val="bg1"/>
                </a:solidFill>
              </a:rPr>
              <a:t>trendov</a:t>
            </a:r>
            <a:r>
              <a:rPr lang="hr-HR" sz="2000" dirty="0">
                <a:solidFill>
                  <a:schemeClr val="bg1"/>
                </a:solidFill>
              </a:rPr>
              <a:t> na </a:t>
            </a:r>
            <a:r>
              <a:rPr lang="hr-HR" sz="2000" dirty="0" err="1">
                <a:solidFill>
                  <a:schemeClr val="bg1"/>
                </a:solidFill>
              </a:rPr>
              <a:t>dinamičnem</a:t>
            </a:r>
            <a:r>
              <a:rPr lang="hr-HR" sz="2000" dirty="0">
                <a:solidFill>
                  <a:schemeClr val="bg1"/>
                </a:solidFill>
              </a:rPr>
              <a:t> trgu rezervnih </a:t>
            </a:r>
            <a:r>
              <a:rPr lang="hr-HR" sz="2000" dirty="0" err="1">
                <a:solidFill>
                  <a:schemeClr val="bg1"/>
                </a:solidFill>
              </a:rPr>
              <a:t>delov</a:t>
            </a:r>
            <a:r>
              <a:rPr lang="hr-HR" sz="2000" dirty="0">
                <a:solidFill>
                  <a:schemeClr val="bg1"/>
                </a:solidFill>
              </a:rPr>
              <a:t> za </a:t>
            </a:r>
            <a:r>
              <a:rPr lang="hr-HR" sz="2000" dirty="0" err="1">
                <a:solidFill>
                  <a:schemeClr val="bg1"/>
                </a:solidFill>
              </a:rPr>
              <a:t>vse</a:t>
            </a:r>
            <a:r>
              <a:rPr lang="hr-HR" sz="2000" dirty="0">
                <a:solidFill>
                  <a:schemeClr val="bg1"/>
                </a:solidFill>
              </a:rPr>
              <a:t> vrste </a:t>
            </a:r>
            <a:r>
              <a:rPr lang="hr-HR" sz="2000" dirty="0" err="1">
                <a:solidFill>
                  <a:schemeClr val="bg1"/>
                </a:solidFill>
              </a:rPr>
              <a:t>vzdrževanja</a:t>
            </a:r>
            <a:r>
              <a:rPr lang="hr-HR" sz="2000" dirty="0">
                <a:solidFill>
                  <a:schemeClr val="bg1"/>
                </a:solidFill>
              </a:rPr>
              <a:t> </a:t>
            </a:r>
            <a:r>
              <a:rPr lang="hr-HR" sz="2000" dirty="0" err="1">
                <a:solidFill>
                  <a:schemeClr val="bg1"/>
                </a:solidFill>
              </a:rPr>
              <a:t>in</a:t>
            </a:r>
            <a:r>
              <a:rPr lang="hr-HR" sz="2000" dirty="0">
                <a:solidFill>
                  <a:schemeClr val="bg1"/>
                </a:solidFill>
              </a:rPr>
              <a:t> prve montaže.</a:t>
            </a:r>
          </a:p>
        </p:txBody>
      </p:sp>
      <p:sp>
        <p:nvSpPr>
          <p:cNvPr id="34" name="TekstniOkvir 33"/>
          <p:cNvSpPr txBox="1"/>
          <p:nvPr/>
        </p:nvSpPr>
        <p:spPr>
          <a:xfrm>
            <a:off x="6883444" y="5023127"/>
            <a:ext cx="35282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chemeClr val="bg1"/>
                </a:solidFill>
              </a:rPr>
              <a:t>Biti </a:t>
            </a:r>
            <a:r>
              <a:rPr lang="hr-HR" sz="2000" dirty="0" err="1">
                <a:solidFill>
                  <a:schemeClr val="bg1"/>
                </a:solidFill>
              </a:rPr>
              <a:t>zanesljiv</a:t>
            </a:r>
            <a:r>
              <a:rPr lang="hr-HR" sz="2000" dirty="0">
                <a:solidFill>
                  <a:schemeClr val="bg1"/>
                </a:solidFill>
              </a:rPr>
              <a:t> partner za </a:t>
            </a:r>
            <a:r>
              <a:rPr lang="hr-HR" sz="2000" dirty="0" err="1">
                <a:solidFill>
                  <a:schemeClr val="bg1"/>
                </a:solidFill>
              </a:rPr>
              <a:t>vse</a:t>
            </a:r>
            <a:r>
              <a:rPr lang="hr-HR" sz="2000" dirty="0">
                <a:solidFill>
                  <a:schemeClr val="bg1"/>
                </a:solidFill>
              </a:rPr>
              <a:t> stranke, </a:t>
            </a:r>
            <a:r>
              <a:rPr lang="hr-HR" sz="2000" dirty="0" err="1">
                <a:solidFill>
                  <a:schemeClr val="bg1"/>
                </a:solidFill>
              </a:rPr>
              <a:t>ki</a:t>
            </a:r>
            <a:r>
              <a:rPr lang="hr-HR" sz="2000" dirty="0">
                <a:solidFill>
                  <a:schemeClr val="bg1"/>
                </a:solidFill>
              </a:rPr>
              <a:t> </a:t>
            </a:r>
            <a:r>
              <a:rPr lang="hr-HR" sz="2000" dirty="0" err="1">
                <a:solidFill>
                  <a:schemeClr val="bg1"/>
                </a:solidFill>
              </a:rPr>
              <a:t>pričakujejo</a:t>
            </a:r>
            <a:r>
              <a:rPr lang="hr-HR" sz="2000" dirty="0">
                <a:solidFill>
                  <a:schemeClr val="bg1"/>
                </a:solidFill>
              </a:rPr>
              <a:t> </a:t>
            </a:r>
            <a:r>
              <a:rPr lang="hr-HR" sz="2000" dirty="0" err="1">
                <a:solidFill>
                  <a:schemeClr val="bg1"/>
                </a:solidFill>
              </a:rPr>
              <a:t>najvišjo</a:t>
            </a:r>
            <a:r>
              <a:rPr lang="hr-HR" sz="2000" dirty="0">
                <a:solidFill>
                  <a:schemeClr val="bg1"/>
                </a:solidFill>
              </a:rPr>
              <a:t> </a:t>
            </a:r>
            <a:r>
              <a:rPr lang="hr-HR" sz="2000" dirty="0" err="1">
                <a:solidFill>
                  <a:schemeClr val="bg1"/>
                </a:solidFill>
              </a:rPr>
              <a:t>raven</a:t>
            </a:r>
            <a:r>
              <a:rPr lang="hr-HR" sz="2000" dirty="0">
                <a:solidFill>
                  <a:schemeClr val="bg1"/>
                </a:solidFill>
              </a:rPr>
              <a:t> </a:t>
            </a:r>
            <a:r>
              <a:rPr lang="hr-HR" sz="2000" dirty="0" err="1">
                <a:solidFill>
                  <a:schemeClr val="bg1"/>
                </a:solidFill>
              </a:rPr>
              <a:t>kakovosti</a:t>
            </a:r>
            <a:r>
              <a:rPr lang="hr-HR" sz="2000" dirty="0">
                <a:solidFill>
                  <a:schemeClr val="bg1"/>
                </a:solidFill>
              </a:rPr>
              <a:t> </a:t>
            </a:r>
            <a:r>
              <a:rPr lang="hr-HR" sz="2000" dirty="0" err="1">
                <a:solidFill>
                  <a:schemeClr val="bg1"/>
                </a:solidFill>
              </a:rPr>
              <a:t>ter</a:t>
            </a:r>
            <a:r>
              <a:rPr lang="hr-HR" sz="2000" dirty="0">
                <a:solidFill>
                  <a:schemeClr val="bg1"/>
                </a:solidFill>
              </a:rPr>
              <a:t> vrhunske </a:t>
            </a:r>
            <a:r>
              <a:rPr lang="hr-HR" sz="2000" dirty="0" err="1">
                <a:solidFill>
                  <a:schemeClr val="bg1"/>
                </a:solidFill>
              </a:rPr>
              <a:t>storitve</a:t>
            </a:r>
            <a:r>
              <a:rPr lang="hr-HR" sz="2000" dirty="0">
                <a:solidFill>
                  <a:schemeClr val="bg1"/>
                </a:solidFill>
              </a:rPr>
              <a:t> </a:t>
            </a:r>
            <a:r>
              <a:rPr lang="hr-HR" sz="2000" dirty="0" err="1">
                <a:solidFill>
                  <a:schemeClr val="bg1"/>
                </a:solidFill>
              </a:rPr>
              <a:t>in</a:t>
            </a:r>
            <a:r>
              <a:rPr lang="hr-HR" sz="2000" dirty="0">
                <a:solidFill>
                  <a:schemeClr val="bg1"/>
                </a:solidFill>
              </a:rPr>
              <a:t> </a:t>
            </a:r>
            <a:r>
              <a:rPr lang="hr-HR" sz="2000" dirty="0" err="1">
                <a:solidFill>
                  <a:schemeClr val="bg1"/>
                </a:solidFill>
              </a:rPr>
              <a:t>strokovnost</a:t>
            </a:r>
            <a:r>
              <a:rPr lang="hr-HR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5" name="TekstniOkvir 34"/>
          <p:cNvSpPr txBox="1"/>
          <p:nvPr/>
        </p:nvSpPr>
        <p:spPr>
          <a:xfrm>
            <a:off x="2591508" y="3279841"/>
            <a:ext cx="3164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Prepoznani smo po </a:t>
            </a:r>
            <a:r>
              <a:rPr lang="hr-HR" dirty="0" err="1">
                <a:solidFill>
                  <a:schemeClr val="bg1"/>
                </a:solidFill>
              </a:rPr>
              <a:t>kakovosti</a:t>
            </a:r>
            <a:r>
              <a:rPr lang="hr-HR" dirty="0">
                <a:solidFill>
                  <a:schemeClr val="bg1"/>
                </a:solidFill>
              </a:rPr>
              <a:t> </a:t>
            </a:r>
            <a:r>
              <a:rPr lang="hr-HR" dirty="0" err="1">
                <a:solidFill>
                  <a:schemeClr val="bg1"/>
                </a:solidFill>
              </a:rPr>
              <a:t>izdelkov</a:t>
            </a:r>
            <a:r>
              <a:rPr lang="hr-HR" dirty="0">
                <a:solidFill>
                  <a:schemeClr val="bg1"/>
                </a:solidFill>
              </a:rPr>
              <a:t>, </a:t>
            </a:r>
            <a:r>
              <a:rPr lang="hr-HR" dirty="0" err="1">
                <a:solidFill>
                  <a:schemeClr val="bg1"/>
                </a:solidFill>
              </a:rPr>
              <a:t>ki</a:t>
            </a:r>
            <a:r>
              <a:rPr lang="hr-HR" dirty="0">
                <a:solidFill>
                  <a:schemeClr val="bg1"/>
                </a:solidFill>
              </a:rPr>
              <a:t> </a:t>
            </a:r>
            <a:r>
              <a:rPr lang="hr-HR" dirty="0" err="1">
                <a:solidFill>
                  <a:schemeClr val="bg1"/>
                </a:solidFill>
              </a:rPr>
              <a:t>jih</a:t>
            </a:r>
            <a:r>
              <a:rPr lang="hr-HR" dirty="0">
                <a:solidFill>
                  <a:schemeClr val="bg1"/>
                </a:solidFill>
              </a:rPr>
              <a:t> </a:t>
            </a:r>
            <a:r>
              <a:rPr lang="hr-HR" dirty="0" err="1">
                <a:solidFill>
                  <a:schemeClr val="bg1"/>
                </a:solidFill>
              </a:rPr>
              <a:t>ponujamo</a:t>
            </a:r>
            <a:r>
              <a:rPr lang="hr-HR" dirty="0">
                <a:solidFill>
                  <a:schemeClr val="bg1"/>
                </a:solidFill>
              </a:rPr>
              <a:t>, </a:t>
            </a:r>
            <a:r>
              <a:rPr lang="hr-HR" dirty="0" err="1">
                <a:solidFill>
                  <a:schemeClr val="bg1"/>
                </a:solidFill>
              </a:rPr>
              <a:t>konkurenčnosti</a:t>
            </a:r>
            <a:r>
              <a:rPr lang="hr-HR" dirty="0">
                <a:solidFill>
                  <a:schemeClr val="bg1"/>
                </a:solidFill>
              </a:rPr>
              <a:t>, prilagodljivosti, </a:t>
            </a:r>
            <a:r>
              <a:rPr lang="hr-HR" dirty="0" err="1">
                <a:solidFill>
                  <a:schemeClr val="bg1"/>
                </a:solidFill>
              </a:rPr>
              <a:t>strokovnosti</a:t>
            </a:r>
            <a:r>
              <a:rPr lang="hr-HR" dirty="0">
                <a:solidFill>
                  <a:schemeClr val="bg1"/>
                </a:solidFill>
              </a:rPr>
              <a:t> </a:t>
            </a:r>
            <a:r>
              <a:rPr lang="hr-HR" dirty="0" err="1">
                <a:solidFill>
                  <a:schemeClr val="bg1"/>
                </a:solidFill>
              </a:rPr>
              <a:t>in</a:t>
            </a:r>
            <a:r>
              <a:rPr lang="hr-HR" dirty="0">
                <a:solidFill>
                  <a:schemeClr val="bg1"/>
                </a:solidFill>
              </a:rPr>
              <a:t> </a:t>
            </a:r>
            <a:r>
              <a:rPr lang="hr-HR" dirty="0" err="1">
                <a:solidFill>
                  <a:schemeClr val="bg1"/>
                </a:solidFill>
              </a:rPr>
              <a:t>svetovanju</a:t>
            </a:r>
            <a:r>
              <a:rPr lang="hr-HR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959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0" r="1491"/>
          <a:stretch/>
        </p:blipFill>
        <p:spPr>
          <a:xfrm>
            <a:off x="-15699" y="25136"/>
            <a:ext cx="4332866" cy="6858000"/>
          </a:xfrm>
          <a:prstGeom prst="rect">
            <a:avLst/>
          </a:prstGeom>
        </p:spPr>
      </p:pic>
      <p:pic>
        <p:nvPicPr>
          <p:cNvPr id="25" name="Slika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305" y="5101914"/>
            <a:ext cx="1478251" cy="1478251"/>
          </a:xfrm>
          <a:prstGeom prst="rect">
            <a:avLst/>
          </a:prstGeom>
        </p:spPr>
      </p:pic>
      <p:sp>
        <p:nvSpPr>
          <p:cNvPr id="16" name="Pravokutnik 5"/>
          <p:cNvSpPr/>
          <p:nvPr/>
        </p:nvSpPr>
        <p:spPr>
          <a:xfrm rot="734068">
            <a:off x="524659" y="-255241"/>
            <a:ext cx="4553383" cy="6903760"/>
          </a:xfrm>
          <a:custGeom>
            <a:avLst/>
            <a:gdLst>
              <a:gd name="connsiteX0" fmla="*/ 0 w 8465577"/>
              <a:gd name="connsiteY0" fmla="*/ 0 h 1922363"/>
              <a:gd name="connsiteX1" fmla="*/ 8465577 w 8465577"/>
              <a:gd name="connsiteY1" fmla="*/ 0 h 1922363"/>
              <a:gd name="connsiteX2" fmla="*/ 8465577 w 8465577"/>
              <a:gd name="connsiteY2" fmla="*/ 1922363 h 1922363"/>
              <a:gd name="connsiteX3" fmla="*/ 0 w 8465577"/>
              <a:gd name="connsiteY3" fmla="*/ 1922363 h 1922363"/>
              <a:gd name="connsiteX4" fmla="*/ 0 w 8465577"/>
              <a:gd name="connsiteY4" fmla="*/ 0 h 1922363"/>
              <a:gd name="connsiteX0" fmla="*/ 0 w 8465577"/>
              <a:gd name="connsiteY0" fmla="*/ 0 h 1922363"/>
              <a:gd name="connsiteX1" fmla="*/ 8465577 w 8465577"/>
              <a:gd name="connsiteY1" fmla="*/ 0 h 1922363"/>
              <a:gd name="connsiteX2" fmla="*/ 8465577 w 8465577"/>
              <a:gd name="connsiteY2" fmla="*/ 1922363 h 1922363"/>
              <a:gd name="connsiteX3" fmla="*/ 0 w 8465577"/>
              <a:gd name="connsiteY3" fmla="*/ 1922363 h 1922363"/>
              <a:gd name="connsiteX4" fmla="*/ 0 w 8465577"/>
              <a:gd name="connsiteY4" fmla="*/ 0 h 1922363"/>
              <a:gd name="connsiteX0" fmla="*/ 0 w 8465577"/>
              <a:gd name="connsiteY0" fmla="*/ 1612607 h 3534970"/>
              <a:gd name="connsiteX1" fmla="*/ 6649074 w 8465577"/>
              <a:gd name="connsiteY1" fmla="*/ 0 h 3534970"/>
              <a:gd name="connsiteX2" fmla="*/ 8465577 w 8465577"/>
              <a:gd name="connsiteY2" fmla="*/ 3534970 h 3534970"/>
              <a:gd name="connsiteX3" fmla="*/ 0 w 8465577"/>
              <a:gd name="connsiteY3" fmla="*/ 3534970 h 3534970"/>
              <a:gd name="connsiteX4" fmla="*/ 0 w 8465577"/>
              <a:gd name="connsiteY4" fmla="*/ 1612607 h 3534970"/>
              <a:gd name="connsiteX0" fmla="*/ 0 w 8223985"/>
              <a:gd name="connsiteY0" fmla="*/ 1612607 h 3534970"/>
              <a:gd name="connsiteX1" fmla="*/ 6649074 w 8223985"/>
              <a:gd name="connsiteY1" fmla="*/ 0 h 3534970"/>
              <a:gd name="connsiteX2" fmla="*/ 8223985 w 8223985"/>
              <a:gd name="connsiteY2" fmla="*/ 2805037 h 3534970"/>
              <a:gd name="connsiteX3" fmla="*/ 0 w 8223985"/>
              <a:gd name="connsiteY3" fmla="*/ 3534970 h 3534970"/>
              <a:gd name="connsiteX4" fmla="*/ 0 w 8223985"/>
              <a:gd name="connsiteY4" fmla="*/ 1612607 h 3534970"/>
              <a:gd name="connsiteX0" fmla="*/ 0 w 8223985"/>
              <a:gd name="connsiteY0" fmla="*/ 1612607 h 4136294"/>
              <a:gd name="connsiteX1" fmla="*/ 6649074 w 8223985"/>
              <a:gd name="connsiteY1" fmla="*/ 0 h 4136294"/>
              <a:gd name="connsiteX2" fmla="*/ 8223985 w 8223985"/>
              <a:gd name="connsiteY2" fmla="*/ 2805037 h 4136294"/>
              <a:gd name="connsiteX3" fmla="*/ 1166603 w 8223985"/>
              <a:gd name="connsiteY3" fmla="*/ 4136294 h 4136294"/>
              <a:gd name="connsiteX4" fmla="*/ 0 w 8223985"/>
              <a:gd name="connsiteY4" fmla="*/ 1612607 h 4136294"/>
              <a:gd name="connsiteX0" fmla="*/ 0 w 8726558"/>
              <a:gd name="connsiteY0" fmla="*/ 1187591 h 4136294"/>
              <a:gd name="connsiteX1" fmla="*/ 7151647 w 8726558"/>
              <a:gd name="connsiteY1" fmla="*/ 0 h 4136294"/>
              <a:gd name="connsiteX2" fmla="*/ 8726558 w 8726558"/>
              <a:gd name="connsiteY2" fmla="*/ 2805037 h 4136294"/>
              <a:gd name="connsiteX3" fmla="*/ 1669176 w 8726558"/>
              <a:gd name="connsiteY3" fmla="*/ 4136294 h 4136294"/>
              <a:gd name="connsiteX4" fmla="*/ 0 w 8726558"/>
              <a:gd name="connsiteY4" fmla="*/ 1187591 h 4136294"/>
              <a:gd name="connsiteX0" fmla="*/ 0 w 8726558"/>
              <a:gd name="connsiteY0" fmla="*/ 1187591 h 4471635"/>
              <a:gd name="connsiteX1" fmla="*/ 7151647 w 8726558"/>
              <a:gd name="connsiteY1" fmla="*/ 0 h 4471635"/>
              <a:gd name="connsiteX2" fmla="*/ 8726558 w 8726558"/>
              <a:gd name="connsiteY2" fmla="*/ 2805037 h 4471635"/>
              <a:gd name="connsiteX3" fmla="*/ 1819185 w 8726558"/>
              <a:gd name="connsiteY3" fmla="*/ 4471635 h 4471635"/>
              <a:gd name="connsiteX4" fmla="*/ 0 w 8726558"/>
              <a:gd name="connsiteY4" fmla="*/ 1187591 h 4471635"/>
              <a:gd name="connsiteX0" fmla="*/ 0 w 8726558"/>
              <a:gd name="connsiteY0" fmla="*/ 1989408 h 5273452"/>
              <a:gd name="connsiteX1" fmla="*/ 6711934 w 8726558"/>
              <a:gd name="connsiteY1" fmla="*/ 0 h 5273452"/>
              <a:gd name="connsiteX2" fmla="*/ 8726558 w 8726558"/>
              <a:gd name="connsiteY2" fmla="*/ 3606854 h 5273452"/>
              <a:gd name="connsiteX3" fmla="*/ 1819185 w 8726558"/>
              <a:gd name="connsiteY3" fmla="*/ 5273452 h 5273452"/>
              <a:gd name="connsiteX4" fmla="*/ 0 w 8726558"/>
              <a:gd name="connsiteY4" fmla="*/ 1989408 h 5273452"/>
              <a:gd name="connsiteX0" fmla="*/ 0 w 8736511"/>
              <a:gd name="connsiteY0" fmla="*/ 1989408 h 5273452"/>
              <a:gd name="connsiteX1" fmla="*/ 6711934 w 8736511"/>
              <a:gd name="connsiteY1" fmla="*/ 0 h 5273452"/>
              <a:gd name="connsiteX2" fmla="*/ 8736511 w 8736511"/>
              <a:gd name="connsiteY2" fmla="*/ 3601233 h 5273452"/>
              <a:gd name="connsiteX3" fmla="*/ 1819185 w 8736511"/>
              <a:gd name="connsiteY3" fmla="*/ 5273452 h 5273452"/>
              <a:gd name="connsiteX4" fmla="*/ 0 w 8736511"/>
              <a:gd name="connsiteY4" fmla="*/ 1989408 h 5273452"/>
              <a:gd name="connsiteX0" fmla="*/ 0 w 9056898"/>
              <a:gd name="connsiteY0" fmla="*/ 1422118 h 5273452"/>
              <a:gd name="connsiteX1" fmla="*/ 7032321 w 9056898"/>
              <a:gd name="connsiteY1" fmla="*/ 0 h 5273452"/>
              <a:gd name="connsiteX2" fmla="*/ 9056898 w 9056898"/>
              <a:gd name="connsiteY2" fmla="*/ 3601233 h 5273452"/>
              <a:gd name="connsiteX3" fmla="*/ 2139572 w 9056898"/>
              <a:gd name="connsiteY3" fmla="*/ 5273452 h 5273452"/>
              <a:gd name="connsiteX4" fmla="*/ 0 w 9056898"/>
              <a:gd name="connsiteY4" fmla="*/ 1422118 h 5273452"/>
              <a:gd name="connsiteX0" fmla="*/ 0 w 9379863"/>
              <a:gd name="connsiteY0" fmla="*/ 803777 h 5273452"/>
              <a:gd name="connsiteX1" fmla="*/ 7355286 w 9379863"/>
              <a:gd name="connsiteY1" fmla="*/ 0 h 5273452"/>
              <a:gd name="connsiteX2" fmla="*/ 9379863 w 9379863"/>
              <a:gd name="connsiteY2" fmla="*/ 3601233 h 5273452"/>
              <a:gd name="connsiteX3" fmla="*/ 2462537 w 9379863"/>
              <a:gd name="connsiteY3" fmla="*/ 5273452 h 5273452"/>
              <a:gd name="connsiteX4" fmla="*/ 0 w 9379863"/>
              <a:gd name="connsiteY4" fmla="*/ 803777 h 5273452"/>
              <a:gd name="connsiteX0" fmla="*/ 0 w 9379863"/>
              <a:gd name="connsiteY0" fmla="*/ 803777 h 4972300"/>
              <a:gd name="connsiteX1" fmla="*/ 7355286 w 9379863"/>
              <a:gd name="connsiteY1" fmla="*/ 0 h 4972300"/>
              <a:gd name="connsiteX2" fmla="*/ 9379863 w 9379863"/>
              <a:gd name="connsiteY2" fmla="*/ 3601233 h 4972300"/>
              <a:gd name="connsiteX3" fmla="*/ 2344964 w 9379863"/>
              <a:gd name="connsiteY3" fmla="*/ 4972300 h 4972300"/>
              <a:gd name="connsiteX4" fmla="*/ 0 w 9379863"/>
              <a:gd name="connsiteY4" fmla="*/ 803777 h 4972300"/>
              <a:gd name="connsiteX0" fmla="*/ 0 w 9398478"/>
              <a:gd name="connsiteY0" fmla="*/ 803777 h 4972300"/>
              <a:gd name="connsiteX1" fmla="*/ 7355286 w 9398478"/>
              <a:gd name="connsiteY1" fmla="*/ 0 h 4972300"/>
              <a:gd name="connsiteX2" fmla="*/ 9398478 w 9398478"/>
              <a:gd name="connsiteY2" fmla="*/ 3564466 h 4972300"/>
              <a:gd name="connsiteX3" fmla="*/ 2344964 w 9398478"/>
              <a:gd name="connsiteY3" fmla="*/ 4972300 h 4972300"/>
              <a:gd name="connsiteX4" fmla="*/ 0 w 9398478"/>
              <a:gd name="connsiteY4" fmla="*/ 803777 h 4972300"/>
              <a:gd name="connsiteX0" fmla="*/ 0 w 9398478"/>
              <a:gd name="connsiteY0" fmla="*/ 821928 h 4990451"/>
              <a:gd name="connsiteX1" fmla="*/ 7410669 w 9398478"/>
              <a:gd name="connsiteY1" fmla="*/ 0 h 4990451"/>
              <a:gd name="connsiteX2" fmla="*/ 9398478 w 9398478"/>
              <a:gd name="connsiteY2" fmla="*/ 3582617 h 4990451"/>
              <a:gd name="connsiteX3" fmla="*/ 2344964 w 9398478"/>
              <a:gd name="connsiteY3" fmla="*/ 4990451 h 4990451"/>
              <a:gd name="connsiteX4" fmla="*/ 0 w 9398478"/>
              <a:gd name="connsiteY4" fmla="*/ 821928 h 4990451"/>
              <a:gd name="connsiteX0" fmla="*/ 0 w 9436534"/>
              <a:gd name="connsiteY0" fmla="*/ 821928 h 4990451"/>
              <a:gd name="connsiteX1" fmla="*/ 7410669 w 9436534"/>
              <a:gd name="connsiteY1" fmla="*/ 0 h 4990451"/>
              <a:gd name="connsiteX2" fmla="*/ 9436534 w 9436534"/>
              <a:gd name="connsiteY2" fmla="*/ 3626759 h 4990451"/>
              <a:gd name="connsiteX3" fmla="*/ 2344964 w 9436534"/>
              <a:gd name="connsiteY3" fmla="*/ 4990451 h 4990451"/>
              <a:gd name="connsiteX4" fmla="*/ 0 w 9436534"/>
              <a:gd name="connsiteY4" fmla="*/ 821928 h 4990451"/>
              <a:gd name="connsiteX0" fmla="*/ 0 w 9588296"/>
              <a:gd name="connsiteY0" fmla="*/ 821928 h 4990451"/>
              <a:gd name="connsiteX1" fmla="*/ 7410669 w 9588296"/>
              <a:gd name="connsiteY1" fmla="*/ 0 h 4990451"/>
              <a:gd name="connsiteX2" fmla="*/ 9588296 w 9588296"/>
              <a:gd name="connsiteY2" fmla="*/ 3895475 h 4990451"/>
              <a:gd name="connsiteX3" fmla="*/ 2344964 w 9588296"/>
              <a:gd name="connsiteY3" fmla="*/ 4990451 h 4990451"/>
              <a:gd name="connsiteX4" fmla="*/ 0 w 9588296"/>
              <a:gd name="connsiteY4" fmla="*/ 821928 h 4990451"/>
              <a:gd name="connsiteX0" fmla="*/ 0 w 9588296"/>
              <a:gd name="connsiteY0" fmla="*/ 821928 h 5209406"/>
              <a:gd name="connsiteX1" fmla="*/ 7410669 w 9588296"/>
              <a:gd name="connsiteY1" fmla="*/ 0 h 5209406"/>
              <a:gd name="connsiteX2" fmla="*/ 9588296 w 9588296"/>
              <a:gd name="connsiteY2" fmla="*/ 3895475 h 5209406"/>
              <a:gd name="connsiteX3" fmla="*/ 2468622 w 9588296"/>
              <a:gd name="connsiteY3" fmla="*/ 5209406 h 5209406"/>
              <a:gd name="connsiteX4" fmla="*/ 0 w 9588296"/>
              <a:gd name="connsiteY4" fmla="*/ 821928 h 5209406"/>
              <a:gd name="connsiteX0" fmla="*/ 0 w 8589415"/>
              <a:gd name="connsiteY0" fmla="*/ 821928 h 5209406"/>
              <a:gd name="connsiteX1" fmla="*/ 7410669 w 8589415"/>
              <a:gd name="connsiteY1" fmla="*/ 0 h 5209406"/>
              <a:gd name="connsiteX2" fmla="*/ 8589415 w 8589415"/>
              <a:gd name="connsiteY2" fmla="*/ 3830851 h 5209406"/>
              <a:gd name="connsiteX3" fmla="*/ 2468622 w 8589415"/>
              <a:gd name="connsiteY3" fmla="*/ 5209406 h 5209406"/>
              <a:gd name="connsiteX4" fmla="*/ 0 w 8589415"/>
              <a:gd name="connsiteY4" fmla="*/ 821928 h 5209406"/>
              <a:gd name="connsiteX0" fmla="*/ 0 w 8589415"/>
              <a:gd name="connsiteY0" fmla="*/ 1196609 h 5584087"/>
              <a:gd name="connsiteX1" fmla="*/ 7704204 w 8589415"/>
              <a:gd name="connsiteY1" fmla="*/ 0 h 5584087"/>
              <a:gd name="connsiteX2" fmla="*/ 8589415 w 8589415"/>
              <a:gd name="connsiteY2" fmla="*/ 4205532 h 5584087"/>
              <a:gd name="connsiteX3" fmla="*/ 2468622 w 8589415"/>
              <a:gd name="connsiteY3" fmla="*/ 5584087 h 5584087"/>
              <a:gd name="connsiteX4" fmla="*/ 0 w 8589415"/>
              <a:gd name="connsiteY4" fmla="*/ 1196609 h 5584087"/>
              <a:gd name="connsiteX0" fmla="*/ 0 w 6938664"/>
              <a:gd name="connsiteY0" fmla="*/ 1355702 h 5584087"/>
              <a:gd name="connsiteX1" fmla="*/ 6053453 w 6938664"/>
              <a:gd name="connsiteY1" fmla="*/ 0 h 5584087"/>
              <a:gd name="connsiteX2" fmla="*/ 6938664 w 6938664"/>
              <a:gd name="connsiteY2" fmla="*/ 4205532 h 5584087"/>
              <a:gd name="connsiteX3" fmla="*/ 817871 w 6938664"/>
              <a:gd name="connsiteY3" fmla="*/ 5584087 h 5584087"/>
              <a:gd name="connsiteX4" fmla="*/ 0 w 6938664"/>
              <a:gd name="connsiteY4" fmla="*/ 1355702 h 5584087"/>
              <a:gd name="connsiteX0" fmla="*/ 0 w 6938664"/>
              <a:gd name="connsiteY0" fmla="*/ 1355702 h 5582536"/>
              <a:gd name="connsiteX1" fmla="*/ 6053453 w 6938664"/>
              <a:gd name="connsiteY1" fmla="*/ 0 h 5582536"/>
              <a:gd name="connsiteX2" fmla="*/ 6938664 w 6938664"/>
              <a:gd name="connsiteY2" fmla="*/ 4205532 h 5582536"/>
              <a:gd name="connsiteX3" fmla="*/ 910508 w 6938664"/>
              <a:gd name="connsiteY3" fmla="*/ 5582536 h 5582536"/>
              <a:gd name="connsiteX4" fmla="*/ 0 w 6938664"/>
              <a:gd name="connsiteY4" fmla="*/ 1355702 h 5582536"/>
              <a:gd name="connsiteX0" fmla="*/ 0 w 6938664"/>
              <a:gd name="connsiteY0" fmla="*/ 1355702 h 5586531"/>
              <a:gd name="connsiteX1" fmla="*/ 6053453 w 6938664"/>
              <a:gd name="connsiteY1" fmla="*/ 0 h 5586531"/>
              <a:gd name="connsiteX2" fmla="*/ 6938664 w 6938664"/>
              <a:gd name="connsiteY2" fmla="*/ 4205532 h 5586531"/>
              <a:gd name="connsiteX3" fmla="*/ 892753 w 6938664"/>
              <a:gd name="connsiteY3" fmla="*/ 5586531 h 5586531"/>
              <a:gd name="connsiteX4" fmla="*/ 0 w 6938664"/>
              <a:gd name="connsiteY4" fmla="*/ 1355702 h 5586531"/>
              <a:gd name="connsiteX0" fmla="*/ 0 w 6903151"/>
              <a:gd name="connsiteY0" fmla="*/ 1347711 h 5586531"/>
              <a:gd name="connsiteX1" fmla="*/ 6017940 w 6903151"/>
              <a:gd name="connsiteY1" fmla="*/ 0 h 5586531"/>
              <a:gd name="connsiteX2" fmla="*/ 6903151 w 6903151"/>
              <a:gd name="connsiteY2" fmla="*/ 4205532 h 5586531"/>
              <a:gd name="connsiteX3" fmla="*/ 857240 w 6903151"/>
              <a:gd name="connsiteY3" fmla="*/ 5586531 h 5586531"/>
              <a:gd name="connsiteX4" fmla="*/ 0 w 6903151"/>
              <a:gd name="connsiteY4" fmla="*/ 1347711 h 5586531"/>
              <a:gd name="connsiteX0" fmla="*/ 0 w 6903151"/>
              <a:gd name="connsiteY0" fmla="*/ 1347711 h 5580539"/>
              <a:gd name="connsiteX1" fmla="*/ 6017940 w 6903151"/>
              <a:gd name="connsiteY1" fmla="*/ 0 h 5580539"/>
              <a:gd name="connsiteX2" fmla="*/ 6903151 w 6903151"/>
              <a:gd name="connsiteY2" fmla="*/ 4205532 h 5580539"/>
              <a:gd name="connsiteX3" fmla="*/ 883876 w 6903151"/>
              <a:gd name="connsiteY3" fmla="*/ 5580539 h 5580539"/>
              <a:gd name="connsiteX4" fmla="*/ 0 w 6903151"/>
              <a:gd name="connsiteY4" fmla="*/ 1347711 h 5580539"/>
              <a:gd name="connsiteX0" fmla="*/ 0 w 6814365"/>
              <a:gd name="connsiteY0" fmla="*/ 1327736 h 5580539"/>
              <a:gd name="connsiteX1" fmla="*/ 5929154 w 6814365"/>
              <a:gd name="connsiteY1" fmla="*/ 0 h 5580539"/>
              <a:gd name="connsiteX2" fmla="*/ 6814365 w 6814365"/>
              <a:gd name="connsiteY2" fmla="*/ 4205532 h 5580539"/>
              <a:gd name="connsiteX3" fmla="*/ 795090 w 6814365"/>
              <a:gd name="connsiteY3" fmla="*/ 5580539 h 5580539"/>
              <a:gd name="connsiteX4" fmla="*/ 0 w 6814365"/>
              <a:gd name="connsiteY4" fmla="*/ 1327736 h 5580539"/>
              <a:gd name="connsiteX0" fmla="*/ 0 w 6814365"/>
              <a:gd name="connsiteY0" fmla="*/ 1327736 h 5565781"/>
              <a:gd name="connsiteX1" fmla="*/ 5929154 w 6814365"/>
              <a:gd name="connsiteY1" fmla="*/ 0 h 5565781"/>
              <a:gd name="connsiteX2" fmla="*/ 6814365 w 6814365"/>
              <a:gd name="connsiteY2" fmla="*/ 4205532 h 5565781"/>
              <a:gd name="connsiteX3" fmla="*/ 903558 w 6814365"/>
              <a:gd name="connsiteY3" fmla="*/ 5565781 h 5565781"/>
              <a:gd name="connsiteX4" fmla="*/ 0 w 6814365"/>
              <a:gd name="connsiteY4" fmla="*/ 1327736 h 5565781"/>
              <a:gd name="connsiteX0" fmla="*/ 0 w 6562931"/>
              <a:gd name="connsiteY0" fmla="*/ 1327736 h 5565781"/>
              <a:gd name="connsiteX1" fmla="*/ 5929154 w 6562931"/>
              <a:gd name="connsiteY1" fmla="*/ 0 h 5565781"/>
              <a:gd name="connsiteX2" fmla="*/ 6562931 w 6562931"/>
              <a:gd name="connsiteY2" fmla="*/ 4526279 h 5565781"/>
              <a:gd name="connsiteX3" fmla="*/ 903558 w 6562931"/>
              <a:gd name="connsiteY3" fmla="*/ 5565781 h 5565781"/>
              <a:gd name="connsiteX4" fmla="*/ 0 w 6562931"/>
              <a:gd name="connsiteY4" fmla="*/ 1327736 h 5565781"/>
              <a:gd name="connsiteX0" fmla="*/ 0 w 6562931"/>
              <a:gd name="connsiteY0" fmla="*/ 1256703 h 5494748"/>
              <a:gd name="connsiteX1" fmla="*/ 5436022 w 6562931"/>
              <a:gd name="connsiteY1" fmla="*/ 0 h 5494748"/>
              <a:gd name="connsiteX2" fmla="*/ 6562931 w 6562931"/>
              <a:gd name="connsiteY2" fmla="*/ 4455246 h 5494748"/>
              <a:gd name="connsiteX3" fmla="*/ 903558 w 6562931"/>
              <a:gd name="connsiteY3" fmla="*/ 5494748 h 5494748"/>
              <a:gd name="connsiteX4" fmla="*/ 0 w 6562931"/>
              <a:gd name="connsiteY4" fmla="*/ 1256703 h 5494748"/>
              <a:gd name="connsiteX0" fmla="*/ 0 w 6526264"/>
              <a:gd name="connsiteY0" fmla="*/ 1026510 h 5494748"/>
              <a:gd name="connsiteX1" fmla="*/ 5399355 w 6526264"/>
              <a:gd name="connsiteY1" fmla="*/ 0 h 5494748"/>
              <a:gd name="connsiteX2" fmla="*/ 6526264 w 6526264"/>
              <a:gd name="connsiteY2" fmla="*/ 4455246 h 5494748"/>
              <a:gd name="connsiteX3" fmla="*/ 866891 w 6526264"/>
              <a:gd name="connsiteY3" fmla="*/ 5494748 h 5494748"/>
              <a:gd name="connsiteX4" fmla="*/ 0 w 6526264"/>
              <a:gd name="connsiteY4" fmla="*/ 1026510 h 5494748"/>
              <a:gd name="connsiteX0" fmla="*/ 0 w 6526264"/>
              <a:gd name="connsiteY0" fmla="*/ 1026510 h 5448482"/>
              <a:gd name="connsiteX1" fmla="*/ 5399355 w 6526264"/>
              <a:gd name="connsiteY1" fmla="*/ 0 h 5448482"/>
              <a:gd name="connsiteX2" fmla="*/ 6526264 w 6526264"/>
              <a:gd name="connsiteY2" fmla="*/ 4455246 h 5448482"/>
              <a:gd name="connsiteX3" fmla="*/ 1116672 w 6526264"/>
              <a:gd name="connsiteY3" fmla="*/ 5448482 h 5448482"/>
              <a:gd name="connsiteX4" fmla="*/ 0 w 6526264"/>
              <a:gd name="connsiteY4" fmla="*/ 1026510 h 5448482"/>
              <a:gd name="connsiteX0" fmla="*/ 0 w 6526264"/>
              <a:gd name="connsiteY0" fmla="*/ 896939 h 5318911"/>
              <a:gd name="connsiteX1" fmla="*/ 4754655 w 6526264"/>
              <a:gd name="connsiteY1" fmla="*/ 0 h 5318911"/>
              <a:gd name="connsiteX2" fmla="*/ 6526264 w 6526264"/>
              <a:gd name="connsiteY2" fmla="*/ 4325675 h 5318911"/>
              <a:gd name="connsiteX3" fmla="*/ 1116672 w 6526264"/>
              <a:gd name="connsiteY3" fmla="*/ 5318911 h 5318911"/>
              <a:gd name="connsiteX4" fmla="*/ 0 w 6526264"/>
              <a:gd name="connsiteY4" fmla="*/ 896939 h 5318911"/>
              <a:gd name="connsiteX0" fmla="*/ 0 w 5879102"/>
              <a:gd name="connsiteY0" fmla="*/ 896939 h 5318911"/>
              <a:gd name="connsiteX1" fmla="*/ 4754655 w 5879102"/>
              <a:gd name="connsiteY1" fmla="*/ 0 h 5318911"/>
              <a:gd name="connsiteX2" fmla="*/ 5879102 w 5879102"/>
              <a:gd name="connsiteY2" fmla="*/ 4445547 h 5318911"/>
              <a:gd name="connsiteX3" fmla="*/ 1116672 w 5879102"/>
              <a:gd name="connsiteY3" fmla="*/ 5318911 h 5318911"/>
              <a:gd name="connsiteX4" fmla="*/ 0 w 5879102"/>
              <a:gd name="connsiteY4" fmla="*/ 896939 h 5318911"/>
              <a:gd name="connsiteX0" fmla="*/ 0 w 4953020"/>
              <a:gd name="connsiteY0" fmla="*/ 705095 h 5318911"/>
              <a:gd name="connsiteX1" fmla="*/ 3828573 w 4953020"/>
              <a:gd name="connsiteY1" fmla="*/ 0 h 5318911"/>
              <a:gd name="connsiteX2" fmla="*/ 4953020 w 4953020"/>
              <a:gd name="connsiteY2" fmla="*/ 4445547 h 5318911"/>
              <a:gd name="connsiteX3" fmla="*/ 190590 w 4953020"/>
              <a:gd name="connsiteY3" fmla="*/ 5318911 h 5318911"/>
              <a:gd name="connsiteX4" fmla="*/ 0 w 4953020"/>
              <a:gd name="connsiteY4" fmla="*/ 705095 h 5318911"/>
              <a:gd name="connsiteX0" fmla="*/ 0 w 4953020"/>
              <a:gd name="connsiteY0" fmla="*/ 705095 h 5129170"/>
              <a:gd name="connsiteX1" fmla="*/ 3828573 w 4953020"/>
              <a:gd name="connsiteY1" fmla="*/ 0 h 5129170"/>
              <a:gd name="connsiteX2" fmla="*/ 4953020 w 4953020"/>
              <a:gd name="connsiteY2" fmla="*/ 4445547 h 5129170"/>
              <a:gd name="connsiteX3" fmla="*/ 1105318 w 4953020"/>
              <a:gd name="connsiteY3" fmla="*/ 5129170 h 5129170"/>
              <a:gd name="connsiteX4" fmla="*/ 0 w 4953020"/>
              <a:gd name="connsiteY4" fmla="*/ 705095 h 5129170"/>
              <a:gd name="connsiteX0" fmla="*/ 0 w 4953020"/>
              <a:gd name="connsiteY0" fmla="*/ 357628 h 4781703"/>
              <a:gd name="connsiteX1" fmla="*/ 2062318 w 4953020"/>
              <a:gd name="connsiteY1" fmla="*/ 0 h 4781703"/>
              <a:gd name="connsiteX2" fmla="*/ 4953020 w 4953020"/>
              <a:gd name="connsiteY2" fmla="*/ 4098080 h 4781703"/>
              <a:gd name="connsiteX3" fmla="*/ 1105318 w 4953020"/>
              <a:gd name="connsiteY3" fmla="*/ 4781703 h 4781703"/>
              <a:gd name="connsiteX4" fmla="*/ 0 w 4953020"/>
              <a:gd name="connsiteY4" fmla="*/ 357628 h 4781703"/>
              <a:gd name="connsiteX0" fmla="*/ 0 w 3715465"/>
              <a:gd name="connsiteY0" fmla="*/ 357628 h 4781703"/>
              <a:gd name="connsiteX1" fmla="*/ 2062318 w 3715465"/>
              <a:gd name="connsiteY1" fmla="*/ 0 h 4781703"/>
              <a:gd name="connsiteX2" fmla="*/ 3715465 w 3715465"/>
              <a:gd name="connsiteY2" fmla="*/ 4327309 h 4781703"/>
              <a:gd name="connsiteX3" fmla="*/ 1105318 w 3715465"/>
              <a:gd name="connsiteY3" fmla="*/ 4781703 h 4781703"/>
              <a:gd name="connsiteX4" fmla="*/ 0 w 3715465"/>
              <a:gd name="connsiteY4" fmla="*/ 357628 h 4781703"/>
              <a:gd name="connsiteX0" fmla="*/ 0 w 4155369"/>
              <a:gd name="connsiteY0" fmla="*/ 775783 h 5199858"/>
              <a:gd name="connsiteX1" fmla="*/ 4155369 w 4155369"/>
              <a:gd name="connsiteY1" fmla="*/ 0 h 5199858"/>
              <a:gd name="connsiteX2" fmla="*/ 3715465 w 4155369"/>
              <a:gd name="connsiteY2" fmla="*/ 4745464 h 5199858"/>
              <a:gd name="connsiteX3" fmla="*/ 1105318 w 4155369"/>
              <a:gd name="connsiteY3" fmla="*/ 5199858 h 5199858"/>
              <a:gd name="connsiteX4" fmla="*/ 0 w 4155369"/>
              <a:gd name="connsiteY4" fmla="*/ 775783 h 5199858"/>
              <a:gd name="connsiteX0" fmla="*/ 0 w 5257108"/>
              <a:gd name="connsiteY0" fmla="*/ 775783 h 5199858"/>
              <a:gd name="connsiteX1" fmla="*/ 4155369 w 5257108"/>
              <a:gd name="connsiteY1" fmla="*/ 0 h 5199858"/>
              <a:gd name="connsiteX2" fmla="*/ 5257108 w 5257108"/>
              <a:gd name="connsiteY2" fmla="*/ 4449755 h 5199858"/>
              <a:gd name="connsiteX3" fmla="*/ 1105318 w 5257108"/>
              <a:gd name="connsiteY3" fmla="*/ 5199858 h 5199858"/>
              <a:gd name="connsiteX4" fmla="*/ 0 w 5257108"/>
              <a:gd name="connsiteY4" fmla="*/ 775783 h 5199858"/>
              <a:gd name="connsiteX0" fmla="*/ 0 w 5254646"/>
              <a:gd name="connsiteY0" fmla="*/ 785482 h 5199858"/>
              <a:gd name="connsiteX1" fmla="*/ 4152907 w 5254646"/>
              <a:gd name="connsiteY1" fmla="*/ 0 h 5199858"/>
              <a:gd name="connsiteX2" fmla="*/ 5254646 w 5254646"/>
              <a:gd name="connsiteY2" fmla="*/ 4449755 h 5199858"/>
              <a:gd name="connsiteX3" fmla="*/ 1102856 w 5254646"/>
              <a:gd name="connsiteY3" fmla="*/ 5199858 h 5199858"/>
              <a:gd name="connsiteX4" fmla="*/ 0 w 5254646"/>
              <a:gd name="connsiteY4" fmla="*/ 785482 h 5199858"/>
              <a:gd name="connsiteX0" fmla="*/ 0 w 5254646"/>
              <a:gd name="connsiteY0" fmla="*/ 785482 h 5189343"/>
              <a:gd name="connsiteX1" fmla="*/ 4152907 w 5254646"/>
              <a:gd name="connsiteY1" fmla="*/ 0 h 5189343"/>
              <a:gd name="connsiteX2" fmla="*/ 5254646 w 5254646"/>
              <a:gd name="connsiteY2" fmla="*/ 4449755 h 5189343"/>
              <a:gd name="connsiteX3" fmla="*/ 1159624 w 5254646"/>
              <a:gd name="connsiteY3" fmla="*/ 5189343 h 5189343"/>
              <a:gd name="connsiteX4" fmla="*/ 0 w 5254646"/>
              <a:gd name="connsiteY4" fmla="*/ 785482 h 5189343"/>
              <a:gd name="connsiteX0" fmla="*/ 0 w 5231938"/>
              <a:gd name="connsiteY0" fmla="*/ 781276 h 5189343"/>
              <a:gd name="connsiteX1" fmla="*/ 4130199 w 5231938"/>
              <a:gd name="connsiteY1" fmla="*/ 0 h 5189343"/>
              <a:gd name="connsiteX2" fmla="*/ 5231938 w 5231938"/>
              <a:gd name="connsiteY2" fmla="*/ 4449755 h 5189343"/>
              <a:gd name="connsiteX3" fmla="*/ 1136916 w 5231938"/>
              <a:gd name="connsiteY3" fmla="*/ 5189343 h 5189343"/>
              <a:gd name="connsiteX4" fmla="*/ 0 w 5231938"/>
              <a:gd name="connsiteY4" fmla="*/ 781276 h 5189343"/>
              <a:gd name="connsiteX0" fmla="*/ 0 w 5231938"/>
              <a:gd name="connsiteY0" fmla="*/ 781276 h 4895295"/>
              <a:gd name="connsiteX1" fmla="*/ 4130199 w 5231938"/>
              <a:gd name="connsiteY1" fmla="*/ 0 h 4895295"/>
              <a:gd name="connsiteX2" fmla="*/ 5231938 w 5231938"/>
              <a:gd name="connsiteY2" fmla="*/ 4449755 h 4895295"/>
              <a:gd name="connsiteX3" fmla="*/ 2848269 w 5231938"/>
              <a:gd name="connsiteY3" fmla="*/ 4895295 h 4895295"/>
              <a:gd name="connsiteX4" fmla="*/ 0 w 5231938"/>
              <a:gd name="connsiteY4" fmla="*/ 781276 h 4895295"/>
              <a:gd name="connsiteX0" fmla="*/ 0 w 5237500"/>
              <a:gd name="connsiteY0" fmla="*/ 759365 h 4895295"/>
              <a:gd name="connsiteX1" fmla="*/ 4135761 w 5237500"/>
              <a:gd name="connsiteY1" fmla="*/ 0 h 4895295"/>
              <a:gd name="connsiteX2" fmla="*/ 5237500 w 5237500"/>
              <a:gd name="connsiteY2" fmla="*/ 4449755 h 4895295"/>
              <a:gd name="connsiteX3" fmla="*/ 2853831 w 5237500"/>
              <a:gd name="connsiteY3" fmla="*/ 4895295 h 4895295"/>
              <a:gd name="connsiteX4" fmla="*/ 0 w 5237500"/>
              <a:gd name="connsiteY4" fmla="*/ 759365 h 4895295"/>
              <a:gd name="connsiteX0" fmla="*/ 0 w 5237500"/>
              <a:gd name="connsiteY0" fmla="*/ 384937 h 4520867"/>
              <a:gd name="connsiteX1" fmla="*/ 2176243 w 5237500"/>
              <a:gd name="connsiteY1" fmla="*/ 0 h 4520867"/>
              <a:gd name="connsiteX2" fmla="*/ 5237500 w 5237500"/>
              <a:gd name="connsiteY2" fmla="*/ 4075327 h 4520867"/>
              <a:gd name="connsiteX3" fmla="*/ 2853831 w 5237500"/>
              <a:gd name="connsiteY3" fmla="*/ 4520867 h 4520867"/>
              <a:gd name="connsiteX4" fmla="*/ 0 w 5237500"/>
              <a:gd name="connsiteY4" fmla="*/ 384937 h 4520867"/>
              <a:gd name="connsiteX0" fmla="*/ 0 w 3288025"/>
              <a:gd name="connsiteY0" fmla="*/ 384937 h 4520867"/>
              <a:gd name="connsiteX1" fmla="*/ 2176243 w 3288025"/>
              <a:gd name="connsiteY1" fmla="*/ 0 h 4520867"/>
              <a:gd name="connsiteX2" fmla="*/ 3288025 w 3288025"/>
              <a:gd name="connsiteY2" fmla="*/ 4436423 h 4520867"/>
              <a:gd name="connsiteX3" fmla="*/ 2853831 w 3288025"/>
              <a:gd name="connsiteY3" fmla="*/ 4520867 h 4520867"/>
              <a:gd name="connsiteX4" fmla="*/ 0 w 3288025"/>
              <a:gd name="connsiteY4" fmla="*/ 384937 h 4520867"/>
              <a:gd name="connsiteX0" fmla="*/ 0 w 3329283"/>
              <a:gd name="connsiteY0" fmla="*/ 381110 h 4520867"/>
              <a:gd name="connsiteX1" fmla="*/ 2217501 w 3329283"/>
              <a:gd name="connsiteY1" fmla="*/ 0 h 4520867"/>
              <a:gd name="connsiteX2" fmla="*/ 3329283 w 3329283"/>
              <a:gd name="connsiteY2" fmla="*/ 4436423 h 4520867"/>
              <a:gd name="connsiteX3" fmla="*/ 2895089 w 3329283"/>
              <a:gd name="connsiteY3" fmla="*/ 4520867 h 4520867"/>
              <a:gd name="connsiteX4" fmla="*/ 0 w 3329283"/>
              <a:gd name="connsiteY4" fmla="*/ 381110 h 4520867"/>
              <a:gd name="connsiteX0" fmla="*/ 0 w 3329283"/>
              <a:gd name="connsiteY0" fmla="*/ 407773 h 4547530"/>
              <a:gd name="connsiteX1" fmla="*/ 2237589 w 3329283"/>
              <a:gd name="connsiteY1" fmla="*/ 0 h 4547530"/>
              <a:gd name="connsiteX2" fmla="*/ 3329283 w 3329283"/>
              <a:gd name="connsiteY2" fmla="*/ 4463086 h 4547530"/>
              <a:gd name="connsiteX3" fmla="*/ 2895089 w 3329283"/>
              <a:gd name="connsiteY3" fmla="*/ 4547530 h 4547530"/>
              <a:gd name="connsiteX4" fmla="*/ 0 w 3329283"/>
              <a:gd name="connsiteY4" fmla="*/ 407773 h 4547530"/>
              <a:gd name="connsiteX0" fmla="*/ 0 w 3329283"/>
              <a:gd name="connsiteY0" fmla="*/ 424402 h 4564159"/>
              <a:gd name="connsiteX1" fmla="*/ 2327368 w 3329283"/>
              <a:gd name="connsiteY1" fmla="*/ 0 h 4564159"/>
              <a:gd name="connsiteX2" fmla="*/ 3329283 w 3329283"/>
              <a:gd name="connsiteY2" fmla="*/ 4479715 h 4564159"/>
              <a:gd name="connsiteX3" fmla="*/ 2895089 w 3329283"/>
              <a:gd name="connsiteY3" fmla="*/ 4564159 h 4564159"/>
              <a:gd name="connsiteX4" fmla="*/ 0 w 3329283"/>
              <a:gd name="connsiteY4" fmla="*/ 424402 h 4564159"/>
              <a:gd name="connsiteX0" fmla="*/ 0 w 3507760"/>
              <a:gd name="connsiteY0" fmla="*/ 424402 h 4564159"/>
              <a:gd name="connsiteX1" fmla="*/ 2327368 w 3507760"/>
              <a:gd name="connsiteY1" fmla="*/ 0 h 4564159"/>
              <a:gd name="connsiteX2" fmla="*/ 3507760 w 3507760"/>
              <a:gd name="connsiteY2" fmla="*/ 4389301 h 4564159"/>
              <a:gd name="connsiteX3" fmla="*/ 2895089 w 3507760"/>
              <a:gd name="connsiteY3" fmla="*/ 4564159 h 4564159"/>
              <a:gd name="connsiteX4" fmla="*/ 0 w 3507760"/>
              <a:gd name="connsiteY4" fmla="*/ 424402 h 4564159"/>
              <a:gd name="connsiteX0" fmla="*/ 0 w 3507760"/>
              <a:gd name="connsiteY0" fmla="*/ 424402 h 4531292"/>
              <a:gd name="connsiteX1" fmla="*/ 2327368 w 3507760"/>
              <a:gd name="connsiteY1" fmla="*/ 0 h 4531292"/>
              <a:gd name="connsiteX2" fmla="*/ 3507760 w 3507760"/>
              <a:gd name="connsiteY2" fmla="*/ 4389301 h 4531292"/>
              <a:gd name="connsiteX3" fmla="*/ 2886746 w 3507760"/>
              <a:gd name="connsiteY3" fmla="*/ 4531292 h 4531292"/>
              <a:gd name="connsiteX4" fmla="*/ 0 w 3507760"/>
              <a:gd name="connsiteY4" fmla="*/ 424402 h 4531292"/>
              <a:gd name="connsiteX0" fmla="*/ 0 w 3516104"/>
              <a:gd name="connsiteY0" fmla="*/ 424402 h 4531292"/>
              <a:gd name="connsiteX1" fmla="*/ 2327368 w 3516104"/>
              <a:gd name="connsiteY1" fmla="*/ 0 h 4531292"/>
              <a:gd name="connsiteX2" fmla="*/ 3516104 w 3516104"/>
              <a:gd name="connsiteY2" fmla="*/ 4422169 h 4531292"/>
              <a:gd name="connsiteX3" fmla="*/ 2886746 w 3516104"/>
              <a:gd name="connsiteY3" fmla="*/ 4531292 h 4531292"/>
              <a:gd name="connsiteX4" fmla="*/ 0 w 3516104"/>
              <a:gd name="connsiteY4" fmla="*/ 424402 h 4531292"/>
              <a:gd name="connsiteX0" fmla="*/ 0 w 3528930"/>
              <a:gd name="connsiteY0" fmla="*/ 426777 h 4531292"/>
              <a:gd name="connsiteX1" fmla="*/ 2340194 w 3528930"/>
              <a:gd name="connsiteY1" fmla="*/ 0 h 4531292"/>
              <a:gd name="connsiteX2" fmla="*/ 3528930 w 3528930"/>
              <a:gd name="connsiteY2" fmla="*/ 4422169 h 4531292"/>
              <a:gd name="connsiteX3" fmla="*/ 2899572 w 3528930"/>
              <a:gd name="connsiteY3" fmla="*/ 4531292 h 4531292"/>
              <a:gd name="connsiteX4" fmla="*/ 0 w 3528930"/>
              <a:gd name="connsiteY4" fmla="*/ 426777 h 4531292"/>
              <a:gd name="connsiteX0" fmla="*/ 0 w 3528930"/>
              <a:gd name="connsiteY0" fmla="*/ 426777 h 4527463"/>
              <a:gd name="connsiteX1" fmla="*/ 2340194 w 3528930"/>
              <a:gd name="connsiteY1" fmla="*/ 0 h 4527463"/>
              <a:gd name="connsiteX2" fmla="*/ 3528930 w 3528930"/>
              <a:gd name="connsiteY2" fmla="*/ 4422169 h 4527463"/>
              <a:gd name="connsiteX3" fmla="*/ 2858316 w 3528930"/>
              <a:gd name="connsiteY3" fmla="*/ 4527463 h 4527463"/>
              <a:gd name="connsiteX4" fmla="*/ 0 w 3528930"/>
              <a:gd name="connsiteY4" fmla="*/ 426777 h 4527463"/>
              <a:gd name="connsiteX0" fmla="*/ 0 w 3528930"/>
              <a:gd name="connsiteY0" fmla="*/ 426777 h 4527463"/>
              <a:gd name="connsiteX1" fmla="*/ 2340194 w 3528930"/>
              <a:gd name="connsiteY1" fmla="*/ 0 h 4527463"/>
              <a:gd name="connsiteX2" fmla="*/ 2559042 w 3528930"/>
              <a:gd name="connsiteY2" fmla="*/ 824256 h 4527463"/>
              <a:gd name="connsiteX3" fmla="*/ 3528930 w 3528930"/>
              <a:gd name="connsiteY3" fmla="*/ 4422169 h 4527463"/>
              <a:gd name="connsiteX4" fmla="*/ 2858316 w 3528930"/>
              <a:gd name="connsiteY4" fmla="*/ 4527463 h 4527463"/>
              <a:gd name="connsiteX5" fmla="*/ 0 w 3528930"/>
              <a:gd name="connsiteY5" fmla="*/ 426777 h 4527463"/>
              <a:gd name="connsiteX0" fmla="*/ 0 w 3528930"/>
              <a:gd name="connsiteY0" fmla="*/ 426777 h 4527463"/>
              <a:gd name="connsiteX1" fmla="*/ 2340194 w 3528930"/>
              <a:gd name="connsiteY1" fmla="*/ 0 h 4527463"/>
              <a:gd name="connsiteX2" fmla="*/ 2559042 w 3528930"/>
              <a:gd name="connsiteY2" fmla="*/ 824256 h 4527463"/>
              <a:gd name="connsiteX3" fmla="*/ 3528930 w 3528930"/>
              <a:gd name="connsiteY3" fmla="*/ 4422169 h 4527463"/>
              <a:gd name="connsiteX4" fmla="*/ 2858316 w 3528930"/>
              <a:gd name="connsiteY4" fmla="*/ 4527463 h 4527463"/>
              <a:gd name="connsiteX5" fmla="*/ 0 w 3528930"/>
              <a:gd name="connsiteY5" fmla="*/ 426777 h 4527463"/>
              <a:gd name="connsiteX0" fmla="*/ 0 w 3528930"/>
              <a:gd name="connsiteY0" fmla="*/ 431528 h 4532214"/>
              <a:gd name="connsiteX1" fmla="*/ 2365846 w 3528930"/>
              <a:gd name="connsiteY1" fmla="*/ 0 h 4532214"/>
              <a:gd name="connsiteX2" fmla="*/ 2559042 w 3528930"/>
              <a:gd name="connsiteY2" fmla="*/ 829007 h 4532214"/>
              <a:gd name="connsiteX3" fmla="*/ 3528930 w 3528930"/>
              <a:gd name="connsiteY3" fmla="*/ 4426920 h 4532214"/>
              <a:gd name="connsiteX4" fmla="*/ 2858316 w 3528930"/>
              <a:gd name="connsiteY4" fmla="*/ 4532214 h 4532214"/>
              <a:gd name="connsiteX5" fmla="*/ 0 w 3528930"/>
              <a:gd name="connsiteY5" fmla="*/ 431528 h 4532214"/>
              <a:gd name="connsiteX0" fmla="*/ 0 w 3528930"/>
              <a:gd name="connsiteY0" fmla="*/ 431528 h 4554125"/>
              <a:gd name="connsiteX1" fmla="*/ 2365846 w 3528930"/>
              <a:gd name="connsiteY1" fmla="*/ 0 h 4554125"/>
              <a:gd name="connsiteX2" fmla="*/ 2559042 w 3528930"/>
              <a:gd name="connsiteY2" fmla="*/ 829007 h 4554125"/>
              <a:gd name="connsiteX3" fmla="*/ 3528930 w 3528930"/>
              <a:gd name="connsiteY3" fmla="*/ 4426920 h 4554125"/>
              <a:gd name="connsiteX4" fmla="*/ 2863878 w 3528930"/>
              <a:gd name="connsiteY4" fmla="*/ 4554125 h 4554125"/>
              <a:gd name="connsiteX5" fmla="*/ 0 w 3528930"/>
              <a:gd name="connsiteY5" fmla="*/ 431528 h 4554125"/>
              <a:gd name="connsiteX0" fmla="*/ 0 w 3528930"/>
              <a:gd name="connsiteY0" fmla="*/ 447922 h 4570519"/>
              <a:gd name="connsiteX1" fmla="*/ 2370748 w 3528930"/>
              <a:gd name="connsiteY1" fmla="*/ 0 h 4570519"/>
              <a:gd name="connsiteX2" fmla="*/ 2559042 w 3528930"/>
              <a:gd name="connsiteY2" fmla="*/ 845401 h 4570519"/>
              <a:gd name="connsiteX3" fmla="*/ 3528930 w 3528930"/>
              <a:gd name="connsiteY3" fmla="*/ 4443314 h 4570519"/>
              <a:gd name="connsiteX4" fmla="*/ 2863878 w 3528930"/>
              <a:gd name="connsiteY4" fmla="*/ 4570519 h 4570519"/>
              <a:gd name="connsiteX5" fmla="*/ 0 w 3528930"/>
              <a:gd name="connsiteY5" fmla="*/ 447922 h 4570519"/>
              <a:gd name="connsiteX0" fmla="*/ 0 w 3528930"/>
              <a:gd name="connsiteY0" fmla="*/ 447922 h 4570519"/>
              <a:gd name="connsiteX1" fmla="*/ 2370748 w 3528930"/>
              <a:gd name="connsiteY1" fmla="*/ 0 h 4570519"/>
              <a:gd name="connsiteX2" fmla="*/ 2585014 w 3528930"/>
              <a:gd name="connsiteY2" fmla="*/ 840591 h 4570519"/>
              <a:gd name="connsiteX3" fmla="*/ 3528930 w 3528930"/>
              <a:gd name="connsiteY3" fmla="*/ 4443314 h 4570519"/>
              <a:gd name="connsiteX4" fmla="*/ 2863878 w 3528930"/>
              <a:gd name="connsiteY4" fmla="*/ 4570519 h 4570519"/>
              <a:gd name="connsiteX5" fmla="*/ 0 w 3528930"/>
              <a:gd name="connsiteY5" fmla="*/ 447922 h 4570519"/>
              <a:gd name="connsiteX0" fmla="*/ 0 w 3528930"/>
              <a:gd name="connsiteY0" fmla="*/ 447922 h 4570519"/>
              <a:gd name="connsiteX1" fmla="*/ 2370748 w 3528930"/>
              <a:gd name="connsiteY1" fmla="*/ 0 h 4570519"/>
              <a:gd name="connsiteX2" fmla="*/ 2585014 w 3528930"/>
              <a:gd name="connsiteY2" fmla="*/ 840591 h 4570519"/>
              <a:gd name="connsiteX3" fmla="*/ 3528930 w 3528930"/>
              <a:gd name="connsiteY3" fmla="*/ 4443314 h 4570519"/>
              <a:gd name="connsiteX4" fmla="*/ 2863878 w 3528930"/>
              <a:gd name="connsiteY4" fmla="*/ 4570519 h 4570519"/>
              <a:gd name="connsiteX5" fmla="*/ 0 w 3528930"/>
              <a:gd name="connsiteY5" fmla="*/ 447922 h 457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8930" h="4570519">
                <a:moveTo>
                  <a:pt x="0" y="447922"/>
                </a:moveTo>
                <a:lnTo>
                  <a:pt x="2370748" y="0"/>
                </a:lnTo>
                <a:cubicBezTo>
                  <a:pt x="2439422" y="275544"/>
                  <a:pt x="2511530" y="565937"/>
                  <a:pt x="2585014" y="840591"/>
                </a:cubicBezTo>
                <a:lnTo>
                  <a:pt x="3528930" y="4443314"/>
                </a:lnTo>
                <a:lnTo>
                  <a:pt x="2863878" y="4570519"/>
                </a:lnTo>
                <a:lnTo>
                  <a:pt x="0" y="447922"/>
                </a:lnTo>
                <a:close/>
              </a:path>
            </a:pathLst>
          </a:cu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Pravokutnik 15"/>
          <p:cNvSpPr/>
          <p:nvPr/>
        </p:nvSpPr>
        <p:spPr>
          <a:xfrm>
            <a:off x="-31365" y="0"/>
            <a:ext cx="3557057" cy="6908273"/>
          </a:xfrm>
          <a:custGeom>
            <a:avLst/>
            <a:gdLst>
              <a:gd name="connsiteX0" fmla="*/ 0 w 5314950"/>
              <a:gd name="connsiteY0" fmla="*/ 0 h 6858000"/>
              <a:gd name="connsiteX1" fmla="*/ 5314950 w 5314950"/>
              <a:gd name="connsiteY1" fmla="*/ 0 h 6858000"/>
              <a:gd name="connsiteX2" fmla="*/ 5314950 w 5314950"/>
              <a:gd name="connsiteY2" fmla="*/ 6858000 h 6858000"/>
              <a:gd name="connsiteX3" fmla="*/ 0 w 5314950"/>
              <a:gd name="connsiteY3" fmla="*/ 6858000 h 6858000"/>
              <a:gd name="connsiteX4" fmla="*/ 0 w 5314950"/>
              <a:gd name="connsiteY4" fmla="*/ 0 h 6858000"/>
              <a:gd name="connsiteX0" fmla="*/ 0 w 5314950"/>
              <a:gd name="connsiteY0" fmla="*/ 0 h 6858000"/>
              <a:gd name="connsiteX1" fmla="*/ 3840480 w 5314950"/>
              <a:gd name="connsiteY1" fmla="*/ 0 h 6858000"/>
              <a:gd name="connsiteX2" fmla="*/ 5314950 w 5314950"/>
              <a:gd name="connsiteY2" fmla="*/ 6858000 h 6858000"/>
              <a:gd name="connsiteX3" fmla="*/ 0 w 5314950"/>
              <a:gd name="connsiteY3" fmla="*/ 6858000 h 6858000"/>
              <a:gd name="connsiteX4" fmla="*/ 0 w 5314950"/>
              <a:gd name="connsiteY4" fmla="*/ 0 h 6858000"/>
              <a:gd name="connsiteX0" fmla="*/ 0 w 3840480"/>
              <a:gd name="connsiteY0" fmla="*/ 0 h 6858000"/>
              <a:gd name="connsiteX1" fmla="*/ 3840480 w 3840480"/>
              <a:gd name="connsiteY1" fmla="*/ 0 h 6858000"/>
              <a:gd name="connsiteX2" fmla="*/ 960120 w 3840480"/>
              <a:gd name="connsiteY2" fmla="*/ 6812280 h 6858000"/>
              <a:gd name="connsiteX3" fmla="*/ 0 w 3840480"/>
              <a:gd name="connsiteY3" fmla="*/ 6858000 h 6858000"/>
              <a:gd name="connsiteX4" fmla="*/ 0 w 3840480"/>
              <a:gd name="connsiteY4" fmla="*/ 0 h 6858000"/>
              <a:gd name="connsiteX0" fmla="*/ 0 w 3840480"/>
              <a:gd name="connsiteY0" fmla="*/ 0 h 6858000"/>
              <a:gd name="connsiteX1" fmla="*/ 3840480 w 3840480"/>
              <a:gd name="connsiteY1" fmla="*/ 0 h 6858000"/>
              <a:gd name="connsiteX2" fmla="*/ 948690 w 3840480"/>
              <a:gd name="connsiteY2" fmla="*/ 6846570 h 6858000"/>
              <a:gd name="connsiteX3" fmla="*/ 0 w 3840480"/>
              <a:gd name="connsiteY3" fmla="*/ 6858000 h 6858000"/>
              <a:gd name="connsiteX4" fmla="*/ 0 w 3840480"/>
              <a:gd name="connsiteY4" fmla="*/ 0 h 6858000"/>
              <a:gd name="connsiteX0" fmla="*/ 0 w 3863340"/>
              <a:gd name="connsiteY0" fmla="*/ 0 h 6858000"/>
              <a:gd name="connsiteX1" fmla="*/ 3863340 w 3863340"/>
              <a:gd name="connsiteY1" fmla="*/ 0 h 6858000"/>
              <a:gd name="connsiteX2" fmla="*/ 948690 w 3863340"/>
              <a:gd name="connsiteY2" fmla="*/ 6846570 h 6858000"/>
              <a:gd name="connsiteX3" fmla="*/ 0 w 3863340"/>
              <a:gd name="connsiteY3" fmla="*/ 6858000 h 6858000"/>
              <a:gd name="connsiteX4" fmla="*/ 0 w 3863340"/>
              <a:gd name="connsiteY4" fmla="*/ 0 h 6858000"/>
              <a:gd name="connsiteX0" fmla="*/ 0 w 3863340"/>
              <a:gd name="connsiteY0" fmla="*/ 0 h 6891540"/>
              <a:gd name="connsiteX1" fmla="*/ 3863340 w 3863340"/>
              <a:gd name="connsiteY1" fmla="*/ 0 h 6891540"/>
              <a:gd name="connsiteX2" fmla="*/ 2492677 w 3863340"/>
              <a:gd name="connsiteY2" fmla="*/ 6891540 h 6891540"/>
              <a:gd name="connsiteX3" fmla="*/ 0 w 3863340"/>
              <a:gd name="connsiteY3" fmla="*/ 6858000 h 6891540"/>
              <a:gd name="connsiteX4" fmla="*/ 0 w 3863340"/>
              <a:gd name="connsiteY4" fmla="*/ 0 h 6891540"/>
              <a:gd name="connsiteX0" fmla="*/ 0 w 4432966"/>
              <a:gd name="connsiteY0" fmla="*/ 0 h 6891540"/>
              <a:gd name="connsiteX1" fmla="*/ 4432966 w 4432966"/>
              <a:gd name="connsiteY1" fmla="*/ 44970 h 6891540"/>
              <a:gd name="connsiteX2" fmla="*/ 2492677 w 4432966"/>
              <a:gd name="connsiteY2" fmla="*/ 6891540 h 6891540"/>
              <a:gd name="connsiteX3" fmla="*/ 0 w 4432966"/>
              <a:gd name="connsiteY3" fmla="*/ 6858000 h 6891540"/>
              <a:gd name="connsiteX4" fmla="*/ 0 w 4432966"/>
              <a:gd name="connsiteY4" fmla="*/ 0 h 6891540"/>
              <a:gd name="connsiteX0" fmla="*/ 0 w 4432966"/>
              <a:gd name="connsiteY0" fmla="*/ 0 h 6891540"/>
              <a:gd name="connsiteX1" fmla="*/ 4432966 w 4432966"/>
              <a:gd name="connsiteY1" fmla="*/ 44970 h 6891540"/>
              <a:gd name="connsiteX2" fmla="*/ 2492677 w 4432966"/>
              <a:gd name="connsiteY2" fmla="*/ 6891540 h 6891540"/>
              <a:gd name="connsiteX3" fmla="*/ 0 w 4432966"/>
              <a:gd name="connsiteY3" fmla="*/ 6887980 h 6891540"/>
              <a:gd name="connsiteX4" fmla="*/ 0 w 4432966"/>
              <a:gd name="connsiteY4" fmla="*/ 0 h 6891540"/>
              <a:gd name="connsiteX0" fmla="*/ 0 w 4702789"/>
              <a:gd name="connsiteY0" fmla="*/ 0 h 6891540"/>
              <a:gd name="connsiteX1" fmla="*/ 4702789 w 4702789"/>
              <a:gd name="connsiteY1" fmla="*/ 29980 h 6891540"/>
              <a:gd name="connsiteX2" fmla="*/ 2492677 w 4702789"/>
              <a:gd name="connsiteY2" fmla="*/ 6891540 h 6891540"/>
              <a:gd name="connsiteX3" fmla="*/ 0 w 4702789"/>
              <a:gd name="connsiteY3" fmla="*/ 6887980 h 6891540"/>
              <a:gd name="connsiteX4" fmla="*/ 0 w 4702789"/>
              <a:gd name="connsiteY4" fmla="*/ 0 h 6891540"/>
              <a:gd name="connsiteX0" fmla="*/ 0 w 4702789"/>
              <a:gd name="connsiteY0" fmla="*/ 0 h 6861560"/>
              <a:gd name="connsiteX1" fmla="*/ 4702789 w 4702789"/>
              <a:gd name="connsiteY1" fmla="*/ 0 h 6861560"/>
              <a:gd name="connsiteX2" fmla="*/ 2492677 w 4702789"/>
              <a:gd name="connsiteY2" fmla="*/ 6861560 h 6861560"/>
              <a:gd name="connsiteX3" fmla="*/ 0 w 4702789"/>
              <a:gd name="connsiteY3" fmla="*/ 6858000 h 6861560"/>
              <a:gd name="connsiteX4" fmla="*/ 0 w 4702789"/>
              <a:gd name="connsiteY4" fmla="*/ 0 h 6861560"/>
              <a:gd name="connsiteX0" fmla="*/ 0 w 4702789"/>
              <a:gd name="connsiteY0" fmla="*/ 29980 h 6891540"/>
              <a:gd name="connsiteX1" fmla="*/ 4702789 w 4702789"/>
              <a:gd name="connsiteY1" fmla="*/ 0 h 6891540"/>
              <a:gd name="connsiteX2" fmla="*/ 2492677 w 4702789"/>
              <a:gd name="connsiteY2" fmla="*/ 6891540 h 6891540"/>
              <a:gd name="connsiteX3" fmla="*/ 0 w 4702789"/>
              <a:gd name="connsiteY3" fmla="*/ 6887980 h 6891540"/>
              <a:gd name="connsiteX4" fmla="*/ 0 w 4702789"/>
              <a:gd name="connsiteY4" fmla="*/ 29980 h 6891540"/>
              <a:gd name="connsiteX0" fmla="*/ 0 w 4702789"/>
              <a:gd name="connsiteY0" fmla="*/ 29980 h 7291747"/>
              <a:gd name="connsiteX1" fmla="*/ 4702789 w 4702789"/>
              <a:gd name="connsiteY1" fmla="*/ 0 h 7291747"/>
              <a:gd name="connsiteX2" fmla="*/ 4588708 w 4702789"/>
              <a:gd name="connsiteY2" fmla="*/ 7291747 h 7291747"/>
              <a:gd name="connsiteX3" fmla="*/ 0 w 4702789"/>
              <a:gd name="connsiteY3" fmla="*/ 6887980 h 7291747"/>
              <a:gd name="connsiteX4" fmla="*/ 0 w 4702789"/>
              <a:gd name="connsiteY4" fmla="*/ 29980 h 7291747"/>
              <a:gd name="connsiteX0" fmla="*/ 0 w 4600544"/>
              <a:gd name="connsiteY0" fmla="*/ 29980 h 7291747"/>
              <a:gd name="connsiteX1" fmla="*/ 4600544 w 4600544"/>
              <a:gd name="connsiteY1" fmla="*/ 0 h 7291747"/>
              <a:gd name="connsiteX2" fmla="*/ 4588708 w 4600544"/>
              <a:gd name="connsiteY2" fmla="*/ 7291747 h 7291747"/>
              <a:gd name="connsiteX3" fmla="*/ 0 w 4600544"/>
              <a:gd name="connsiteY3" fmla="*/ 6887980 h 7291747"/>
              <a:gd name="connsiteX4" fmla="*/ 0 w 4600544"/>
              <a:gd name="connsiteY4" fmla="*/ 29980 h 7291747"/>
              <a:gd name="connsiteX0" fmla="*/ 0 w 4606497"/>
              <a:gd name="connsiteY0" fmla="*/ 29980 h 7291747"/>
              <a:gd name="connsiteX1" fmla="*/ 4600544 w 4606497"/>
              <a:gd name="connsiteY1" fmla="*/ 0 h 7291747"/>
              <a:gd name="connsiteX2" fmla="*/ 4605748 w 4606497"/>
              <a:gd name="connsiteY2" fmla="*/ 7291747 h 7291747"/>
              <a:gd name="connsiteX3" fmla="*/ 0 w 4606497"/>
              <a:gd name="connsiteY3" fmla="*/ 6887980 h 7291747"/>
              <a:gd name="connsiteX4" fmla="*/ 0 w 4606497"/>
              <a:gd name="connsiteY4" fmla="*/ 29980 h 7291747"/>
              <a:gd name="connsiteX0" fmla="*/ 0 w 5032521"/>
              <a:gd name="connsiteY0" fmla="*/ 0 h 7325801"/>
              <a:gd name="connsiteX1" fmla="*/ 5026566 w 5032521"/>
              <a:gd name="connsiteY1" fmla="*/ 34054 h 7325801"/>
              <a:gd name="connsiteX2" fmla="*/ 5031770 w 5032521"/>
              <a:gd name="connsiteY2" fmla="*/ 7325801 h 7325801"/>
              <a:gd name="connsiteX3" fmla="*/ 426022 w 5032521"/>
              <a:gd name="connsiteY3" fmla="*/ 6922034 h 7325801"/>
              <a:gd name="connsiteX4" fmla="*/ 0 w 5032521"/>
              <a:gd name="connsiteY4" fmla="*/ 0 h 7325801"/>
              <a:gd name="connsiteX0" fmla="*/ 0 w 5032520"/>
              <a:gd name="connsiteY0" fmla="*/ 0 h 7338248"/>
              <a:gd name="connsiteX1" fmla="*/ 5026566 w 5032520"/>
              <a:gd name="connsiteY1" fmla="*/ 34054 h 7338248"/>
              <a:gd name="connsiteX2" fmla="*/ 5031770 w 5032520"/>
              <a:gd name="connsiteY2" fmla="*/ 7325801 h 7338248"/>
              <a:gd name="connsiteX3" fmla="*/ 1721132 w 5032520"/>
              <a:gd name="connsiteY3" fmla="*/ 7338248 h 7338248"/>
              <a:gd name="connsiteX4" fmla="*/ 0 w 5032520"/>
              <a:gd name="connsiteY4" fmla="*/ 0 h 7338248"/>
              <a:gd name="connsiteX0" fmla="*/ 0 w 4828029"/>
              <a:gd name="connsiteY0" fmla="*/ 13970 h 7304194"/>
              <a:gd name="connsiteX1" fmla="*/ 4822075 w 4828029"/>
              <a:gd name="connsiteY1" fmla="*/ 0 h 7304194"/>
              <a:gd name="connsiteX2" fmla="*/ 4827279 w 4828029"/>
              <a:gd name="connsiteY2" fmla="*/ 7291747 h 7304194"/>
              <a:gd name="connsiteX3" fmla="*/ 1516641 w 4828029"/>
              <a:gd name="connsiteY3" fmla="*/ 7304194 h 7304194"/>
              <a:gd name="connsiteX4" fmla="*/ 0 w 4828029"/>
              <a:gd name="connsiteY4" fmla="*/ 13970 h 7304194"/>
              <a:gd name="connsiteX0" fmla="*/ 0 w 4810988"/>
              <a:gd name="connsiteY0" fmla="*/ 13970 h 7304194"/>
              <a:gd name="connsiteX1" fmla="*/ 4805034 w 4810988"/>
              <a:gd name="connsiteY1" fmla="*/ 0 h 7304194"/>
              <a:gd name="connsiteX2" fmla="*/ 4810238 w 4810988"/>
              <a:gd name="connsiteY2" fmla="*/ 7291747 h 7304194"/>
              <a:gd name="connsiteX3" fmla="*/ 1499600 w 4810988"/>
              <a:gd name="connsiteY3" fmla="*/ 7304194 h 7304194"/>
              <a:gd name="connsiteX4" fmla="*/ 0 w 4810988"/>
              <a:gd name="connsiteY4" fmla="*/ 13970 h 7304194"/>
              <a:gd name="connsiteX0" fmla="*/ 0 w 4776905"/>
              <a:gd name="connsiteY0" fmla="*/ 0 h 7306232"/>
              <a:gd name="connsiteX1" fmla="*/ 4770951 w 4776905"/>
              <a:gd name="connsiteY1" fmla="*/ 2038 h 7306232"/>
              <a:gd name="connsiteX2" fmla="*/ 4776155 w 4776905"/>
              <a:gd name="connsiteY2" fmla="*/ 7293785 h 7306232"/>
              <a:gd name="connsiteX3" fmla="*/ 1465517 w 4776905"/>
              <a:gd name="connsiteY3" fmla="*/ 7306232 h 7306232"/>
              <a:gd name="connsiteX4" fmla="*/ 0 w 4776905"/>
              <a:gd name="connsiteY4" fmla="*/ 0 h 7306232"/>
              <a:gd name="connsiteX0" fmla="*/ 0 w 4776905"/>
              <a:gd name="connsiteY0" fmla="*/ 30052 h 7336284"/>
              <a:gd name="connsiteX1" fmla="*/ 4770952 w 4776905"/>
              <a:gd name="connsiteY1" fmla="*/ 0 h 7336284"/>
              <a:gd name="connsiteX2" fmla="*/ 4776155 w 4776905"/>
              <a:gd name="connsiteY2" fmla="*/ 7323837 h 7336284"/>
              <a:gd name="connsiteX3" fmla="*/ 1465517 w 4776905"/>
              <a:gd name="connsiteY3" fmla="*/ 7336284 h 7336284"/>
              <a:gd name="connsiteX4" fmla="*/ 0 w 4776905"/>
              <a:gd name="connsiteY4" fmla="*/ 30052 h 7336284"/>
              <a:gd name="connsiteX0" fmla="*/ 0 w 4755818"/>
              <a:gd name="connsiteY0" fmla="*/ 0 h 7338322"/>
              <a:gd name="connsiteX1" fmla="*/ 4749865 w 4755818"/>
              <a:gd name="connsiteY1" fmla="*/ 2038 h 7338322"/>
              <a:gd name="connsiteX2" fmla="*/ 4755068 w 4755818"/>
              <a:gd name="connsiteY2" fmla="*/ 7325875 h 7338322"/>
              <a:gd name="connsiteX3" fmla="*/ 1444430 w 4755818"/>
              <a:gd name="connsiteY3" fmla="*/ 7338322 h 7338322"/>
              <a:gd name="connsiteX4" fmla="*/ 0 w 4755818"/>
              <a:gd name="connsiteY4" fmla="*/ 0 h 7338322"/>
              <a:gd name="connsiteX0" fmla="*/ 0 w 3975594"/>
              <a:gd name="connsiteY0" fmla="*/ 0 h 7354367"/>
              <a:gd name="connsiteX1" fmla="*/ 3969641 w 3975594"/>
              <a:gd name="connsiteY1" fmla="*/ 18083 h 7354367"/>
              <a:gd name="connsiteX2" fmla="*/ 3974844 w 3975594"/>
              <a:gd name="connsiteY2" fmla="*/ 7341920 h 7354367"/>
              <a:gd name="connsiteX3" fmla="*/ 664206 w 3975594"/>
              <a:gd name="connsiteY3" fmla="*/ 7354367 h 7354367"/>
              <a:gd name="connsiteX4" fmla="*/ 0 w 3975594"/>
              <a:gd name="connsiteY4" fmla="*/ 0 h 7354367"/>
              <a:gd name="connsiteX0" fmla="*/ 0 w 3975594"/>
              <a:gd name="connsiteY0" fmla="*/ 0 h 7370412"/>
              <a:gd name="connsiteX1" fmla="*/ 3969641 w 3975594"/>
              <a:gd name="connsiteY1" fmla="*/ 18083 h 7370412"/>
              <a:gd name="connsiteX2" fmla="*/ 3974844 w 3975594"/>
              <a:gd name="connsiteY2" fmla="*/ 7341920 h 7370412"/>
              <a:gd name="connsiteX3" fmla="*/ 1043775 w 3975594"/>
              <a:gd name="connsiteY3" fmla="*/ 7370412 h 7370412"/>
              <a:gd name="connsiteX4" fmla="*/ 0 w 3975594"/>
              <a:gd name="connsiteY4" fmla="*/ 0 h 7370412"/>
              <a:gd name="connsiteX0" fmla="*/ 0 w 3933420"/>
              <a:gd name="connsiteY0" fmla="*/ 14006 h 7352329"/>
              <a:gd name="connsiteX1" fmla="*/ 3927467 w 3933420"/>
              <a:gd name="connsiteY1" fmla="*/ 0 h 7352329"/>
              <a:gd name="connsiteX2" fmla="*/ 3932670 w 3933420"/>
              <a:gd name="connsiteY2" fmla="*/ 7323837 h 7352329"/>
              <a:gd name="connsiteX3" fmla="*/ 1001601 w 3933420"/>
              <a:gd name="connsiteY3" fmla="*/ 7352329 h 7352329"/>
              <a:gd name="connsiteX4" fmla="*/ 0 w 3933420"/>
              <a:gd name="connsiteY4" fmla="*/ 14006 h 7352329"/>
              <a:gd name="connsiteX0" fmla="*/ 0 w 3927467"/>
              <a:gd name="connsiteY0" fmla="*/ 14006 h 7355928"/>
              <a:gd name="connsiteX1" fmla="*/ 3927467 w 3927467"/>
              <a:gd name="connsiteY1" fmla="*/ 0 h 7355928"/>
              <a:gd name="connsiteX2" fmla="*/ 3911583 w 3927467"/>
              <a:gd name="connsiteY2" fmla="*/ 7355928 h 7355928"/>
              <a:gd name="connsiteX3" fmla="*/ 1001601 w 3927467"/>
              <a:gd name="connsiteY3" fmla="*/ 7352329 h 7355928"/>
              <a:gd name="connsiteX4" fmla="*/ 0 w 3927467"/>
              <a:gd name="connsiteY4" fmla="*/ 14006 h 7355928"/>
              <a:gd name="connsiteX0" fmla="*/ 0 w 4243775"/>
              <a:gd name="connsiteY0" fmla="*/ 14006 h 7355928"/>
              <a:gd name="connsiteX1" fmla="*/ 4243775 w 4243775"/>
              <a:gd name="connsiteY1" fmla="*/ 0 h 7355928"/>
              <a:gd name="connsiteX2" fmla="*/ 4227891 w 4243775"/>
              <a:gd name="connsiteY2" fmla="*/ 7355928 h 7355928"/>
              <a:gd name="connsiteX3" fmla="*/ 1317909 w 4243775"/>
              <a:gd name="connsiteY3" fmla="*/ 7352329 h 7355928"/>
              <a:gd name="connsiteX4" fmla="*/ 0 w 4243775"/>
              <a:gd name="connsiteY4" fmla="*/ 14006 h 7355928"/>
              <a:gd name="connsiteX0" fmla="*/ 0 w 4228208"/>
              <a:gd name="connsiteY0" fmla="*/ 14006 h 7355928"/>
              <a:gd name="connsiteX1" fmla="*/ 4201601 w 4228208"/>
              <a:gd name="connsiteY1" fmla="*/ 0 h 7355928"/>
              <a:gd name="connsiteX2" fmla="*/ 4227891 w 4228208"/>
              <a:gd name="connsiteY2" fmla="*/ 7355928 h 7355928"/>
              <a:gd name="connsiteX3" fmla="*/ 1317909 w 4228208"/>
              <a:gd name="connsiteY3" fmla="*/ 7352329 h 7355928"/>
              <a:gd name="connsiteX4" fmla="*/ 0 w 4228208"/>
              <a:gd name="connsiteY4" fmla="*/ 14006 h 7355928"/>
              <a:gd name="connsiteX0" fmla="*/ 0 w 4201601"/>
              <a:gd name="connsiteY0" fmla="*/ 14006 h 7355928"/>
              <a:gd name="connsiteX1" fmla="*/ 4201601 w 4201601"/>
              <a:gd name="connsiteY1" fmla="*/ 0 h 7355928"/>
              <a:gd name="connsiteX2" fmla="*/ 4185718 w 4201601"/>
              <a:gd name="connsiteY2" fmla="*/ 7355928 h 7355928"/>
              <a:gd name="connsiteX3" fmla="*/ 1317909 w 4201601"/>
              <a:gd name="connsiteY3" fmla="*/ 7352329 h 7355928"/>
              <a:gd name="connsiteX4" fmla="*/ 0 w 4201601"/>
              <a:gd name="connsiteY4" fmla="*/ 14006 h 7355928"/>
              <a:gd name="connsiteX0" fmla="*/ 0 w 4207556"/>
              <a:gd name="connsiteY0" fmla="*/ 14006 h 7371973"/>
              <a:gd name="connsiteX1" fmla="*/ 4201601 w 4207556"/>
              <a:gd name="connsiteY1" fmla="*/ 0 h 7371973"/>
              <a:gd name="connsiteX2" fmla="*/ 4206806 w 4207556"/>
              <a:gd name="connsiteY2" fmla="*/ 7371973 h 7371973"/>
              <a:gd name="connsiteX3" fmla="*/ 1317909 w 4207556"/>
              <a:gd name="connsiteY3" fmla="*/ 7352329 h 7371973"/>
              <a:gd name="connsiteX4" fmla="*/ 0 w 4207556"/>
              <a:gd name="connsiteY4" fmla="*/ 14006 h 7371973"/>
              <a:gd name="connsiteX0" fmla="*/ 0 w 4228210"/>
              <a:gd name="connsiteY0" fmla="*/ 14006 h 7388018"/>
              <a:gd name="connsiteX1" fmla="*/ 4201601 w 4228210"/>
              <a:gd name="connsiteY1" fmla="*/ 0 h 7388018"/>
              <a:gd name="connsiteX2" fmla="*/ 4227893 w 4228210"/>
              <a:gd name="connsiteY2" fmla="*/ 7388018 h 7388018"/>
              <a:gd name="connsiteX3" fmla="*/ 1317909 w 4228210"/>
              <a:gd name="connsiteY3" fmla="*/ 7352329 h 7388018"/>
              <a:gd name="connsiteX4" fmla="*/ 0 w 4228210"/>
              <a:gd name="connsiteY4" fmla="*/ 14006 h 7388018"/>
              <a:gd name="connsiteX0" fmla="*/ 0 w 4249182"/>
              <a:gd name="connsiteY0" fmla="*/ 14006 h 7352329"/>
              <a:gd name="connsiteX1" fmla="*/ 4201601 w 4249182"/>
              <a:gd name="connsiteY1" fmla="*/ 0 h 7352329"/>
              <a:gd name="connsiteX2" fmla="*/ 4248980 w 4249182"/>
              <a:gd name="connsiteY2" fmla="*/ 7339883 h 7352329"/>
              <a:gd name="connsiteX3" fmla="*/ 1317909 w 4249182"/>
              <a:gd name="connsiteY3" fmla="*/ 7352329 h 7352329"/>
              <a:gd name="connsiteX4" fmla="*/ 0 w 4249182"/>
              <a:gd name="connsiteY4" fmla="*/ 14006 h 7352329"/>
              <a:gd name="connsiteX0" fmla="*/ 0 w 4249729"/>
              <a:gd name="connsiteY0" fmla="*/ 14006 h 7352329"/>
              <a:gd name="connsiteX1" fmla="*/ 4243775 w 4249729"/>
              <a:gd name="connsiteY1" fmla="*/ 0 h 7352329"/>
              <a:gd name="connsiteX2" fmla="*/ 4248980 w 4249729"/>
              <a:gd name="connsiteY2" fmla="*/ 7339883 h 7352329"/>
              <a:gd name="connsiteX3" fmla="*/ 1317909 w 4249729"/>
              <a:gd name="connsiteY3" fmla="*/ 7352329 h 7352329"/>
              <a:gd name="connsiteX4" fmla="*/ 0 w 4249729"/>
              <a:gd name="connsiteY4" fmla="*/ 14006 h 7352329"/>
              <a:gd name="connsiteX0" fmla="*/ 0 w 4243774"/>
              <a:gd name="connsiteY0" fmla="*/ 14006 h 7355929"/>
              <a:gd name="connsiteX1" fmla="*/ 4243775 w 4243774"/>
              <a:gd name="connsiteY1" fmla="*/ 0 h 7355929"/>
              <a:gd name="connsiteX2" fmla="*/ 4227894 w 4243774"/>
              <a:gd name="connsiteY2" fmla="*/ 7355929 h 7355929"/>
              <a:gd name="connsiteX3" fmla="*/ 1317909 w 4243774"/>
              <a:gd name="connsiteY3" fmla="*/ 7352329 h 7355929"/>
              <a:gd name="connsiteX4" fmla="*/ 0 w 4243774"/>
              <a:gd name="connsiteY4" fmla="*/ 14006 h 7355929"/>
              <a:gd name="connsiteX0" fmla="*/ 0 w 4243775"/>
              <a:gd name="connsiteY0" fmla="*/ 14006 h 7355929"/>
              <a:gd name="connsiteX1" fmla="*/ 4243775 w 4243775"/>
              <a:gd name="connsiteY1" fmla="*/ 0 h 7355929"/>
              <a:gd name="connsiteX2" fmla="*/ 4179658 w 4243775"/>
              <a:gd name="connsiteY2" fmla="*/ 7355929 h 7355929"/>
              <a:gd name="connsiteX3" fmla="*/ 1317909 w 4243775"/>
              <a:gd name="connsiteY3" fmla="*/ 7352329 h 7355929"/>
              <a:gd name="connsiteX4" fmla="*/ 0 w 4243775"/>
              <a:gd name="connsiteY4" fmla="*/ 14006 h 7355929"/>
              <a:gd name="connsiteX0" fmla="*/ 0 w 4227696"/>
              <a:gd name="connsiteY0" fmla="*/ 14006 h 7355929"/>
              <a:gd name="connsiteX1" fmla="*/ 4227696 w 4227696"/>
              <a:gd name="connsiteY1" fmla="*/ 0 h 7355929"/>
              <a:gd name="connsiteX2" fmla="*/ 4179658 w 4227696"/>
              <a:gd name="connsiteY2" fmla="*/ 7355929 h 7355929"/>
              <a:gd name="connsiteX3" fmla="*/ 1317909 w 4227696"/>
              <a:gd name="connsiteY3" fmla="*/ 7352329 h 7355929"/>
              <a:gd name="connsiteX4" fmla="*/ 0 w 4227696"/>
              <a:gd name="connsiteY4" fmla="*/ 14006 h 7355929"/>
              <a:gd name="connsiteX0" fmla="*/ 0 w 4179669"/>
              <a:gd name="connsiteY0" fmla="*/ 0 h 7341923"/>
              <a:gd name="connsiteX1" fmla="*/ 3187680 w 4179669"/>
              <a:gd name="connsiteY1" fmla="*/ 660 h 7341923"/>
              <a:gd name="connsiteX2" fmla="*/ 4179658 w 4179669"/>
              <a:gd name="connsiteY2" fmla="*/ 7341923 h 7341923"/>
              <a:gd name="connsiteX3" fmla="*/ 1317909 w 4179669"/>
              <a:gd name="connsiteY3" fmla="*/ 7338323 h 7341923"/>
              <a:gd name="connsiteX4" fmla="*/ 0 w 4179669"/>
              <a:gd name="connsiteY4" fmla="*/ 0 h 7341923"/>
              <a:gd name="connsiteX0" fmla="*/ 0 w 3959951"/>
              <a:gd name="connsiteY0" fmla="*/ 0 h 7338323"/>
              <a:gd name="connsiteX1" fmla="*/ 3187680 w 3959951"/>
              <a:gd name="connsiteY1" fmla="*/ 660 h 7338323"/>
              <a:gd name="connsiteX2" fmla="*/ 3959937 w 3959951"/>
              <a:gd name="connsiteY2" fmla="*/ 6667255 h 7338323"/>
              <a:gd name="connsiteX3" fmla="*/ 1317909 w 3959951"/>
              <a:gd name="connsiteY3" fmla="*/ 7338323 h 7338323"/>
              <a:gd name="connsiteX4" fmla="*/ 0 w 3959951"/>
              <a:gd name="connsiteY4" fmla="*/ 0 h 7338323"/>
              <a:gd name="connsiteX0" fmla="*/ 0 w 3959951"/>
              <a:gd name="connsiteY0" fmla="*/ 0 h 6667255"/>
              <a:gd name="connsiteX1" fmla="*/ 3187680 w 3959951"/>
              <a:gd name="connsiteY1" fmla="*/ 660 h 6667255"/>
              <a:gd name="connsiteX2" fmla="*/ 3959937 w 3959951"/>
              <a:gd name="connsiteY2" fmla="*/ 6667255 h 6667255"/>
              <a:gd name="connsiteX3" fmla="*/ 951706 w 3959951"/>
              <a:gd name="connsiteY3" fmla="*/ 6619654 h 6667255"/>
              <a:gd name="connsiteX4" fmla="*/ 0 w 3959951"/>
              <a:gd name="connsiteY4" fmla="*/ 0 h 6667255"/>
              <a:gd name="connsiteX0" fmla="*/ 0 w 3461915"/>
              <a:gd name="connsiteY0" fmla="*/ 732675 h 6666595"/>
              <a:gd name="connsiteX1" fmla="*/ 2689644 w 3461915"/>
              <a:gd name="connsiteY1" fmla="*/ 0 h 6666595"/>
              <a:gd name="connsiteX2" fmla="*/ 3461901 w 3461915"/>
              <a:gd name="connsiteY2" fmla="*/ 6666595 h 6666595"/>
              <a:gd name="connsiteX3" fmla="*/ 453670 w 3461915"/>
              <a:gd name="connsiteY3" fmla="*/ 6618994 h 6666595"/>
              <a:gd name="connsiteX4" fmla="*/ 0 w 3461915"/>
              <a:gd name="connsiteY4" fmla="*/ 732675 h 6666595"/>
              <a:gd name="connsiteX0" fmla="*/ 0 w 3461909"/>
              <a:gd name="connsiteY0" fmla="*/ 58006 h 5991926"/>
              <a:gd name="connsiteX1" fmla="*/ 2074423 w 3461909"/>
              <a:gd name="connsiteY1" fmla="*/ 0 h 5991926"/>
              <a:gd name="connsiteX2" fmla="*/ 3461901 w 3461909"/>
              <a:gd name="connsiteY2" fmla="*/ 5991926 h 5991926"/>
              <a:gd name="connsiteX3" fmla="*/ 453670 w 3461909"/>
              <a:gd name="connsiteY3" fmla="*/ 5944325 h 5991926"/>
              <a:gd name="connsiteX4" fmla="*/ 0 w 3461909"/>
              <a:gd name="connsiteY4" fmla="*/ 58006 h 5991926"/>
              <a:gd name="connsiteX0" fmla="*/ 0 w 3461922"/>
              <a:gd name="connsiteY0" fmla="*/ 58006 h 5991926"/>
              <a:gd name="connsiteX1" fmla="*/ 2074423 w 3461922"/>
              <a:gd name="connsiteY1" fmla="*/ 0 h 5991926"/>
              <a:gd name="connsiteX2" fmla="*/ 3461901 w 3461922"/>
              <a:gd name="connsiteY2" fmla="*/ 5991926 h 5991926"/>
              <a:gd name="connsiteX3" fmla="*/ 453670 w 3461922"/>
              <a:gd name="connsiteY3" fmla="*/ 5944325 h 5991926"/>
              <a:gd name="connsiteX4" fmla="*/ 0 w 3461922"/>
              <a:gd name="connsiteY4" fmla="*/ 58006 h 5991926"/>
              <a:gd name="connsiteX0" fmla="*/ 0 w 4150373"/>
              <a:gd name="connsiteY0" fmla="*/ 58006 h 5962592"/>
              <a:gd name="connsiteX1" fmla="*/ 2074423 w 4150373"/>
              <a:gd name="connsiteY1" fmla="*/ 0 h 5962592"/>
              <a:gd name="connsiteX2" fmla="*/ 4150364 w 4150373"/>
              <a:gd name="connsiteY2" fmla="*/ 5962592 h 5962592"/>
              <a:gd name="connsiteX3" fmla="*/ 453670 w 4150373"/>
              <a:gd name="connsiteY3" fmla="*/ 5944325 h 5962592"/>
              <a:gd name="connsiteX4" fmla="*/ 0 w 4150373"/>
              <a:gd name="connsiteY4" fmla="*/ 58006 h 5962592"/>
              <a:gd name="connsiteX0" fmla="*/ 0 w 4150364"/>
              <a:gd name="connsiteY0" fmla="*/ 58006 h 5962592"/>
              <a:gd name="connsiteX1" fmla="*/ 2074423 w 4150364"/>
              <a:gd name="connsiteY1" fmla="*/ 0 h 5962592"/>
              <a:gd name="connsiteX2" fmla="*/ 4150364 w 4150364"/>
              <a:gd name="connsiteY2" fmla="*/ 5962592 h 5962592"/>
              <a:gd name="connsiteX3" fmla="*/ 453670 w 4150364"/>
              <a:gd name="connsiteY3" fmla="*/ 5944325 h 5962592"/>
              <a:gd name="connsiteX4" fmla="*/ 0 w 4150364"/>
              <a:gd name="connsiteY4" fmla="*/ 58006 h 5962592"/>
              <a:gd name="connsiteX0" fmla="*/ 15069 w 4165433"/>
              <a:gd name="connsiteY0" fmla="*/ 58006 h 5962592"/>
              <a:gd name="connsiteX1" fmla="*/ 2089492 w 4165433"/>
              <a:gd name="connsiteY1" fmla="*/ 0 h 5962592"/>
              <a:gd name="connsiteX2" fmla="*/ 4165433 w 4165433"/>
              <a:gd name="connsiteY2" fmla="*/ 5962592 h 5962592"/>
              <a:gd name="connsiteX3" fmla="*/ 0 w 4165433"/>
              <a:gd name="connsiteY3" fmla="*/ 5914992 h 5962592"/>
              <a:gd name="connsiteX4" fmla="*/ 15069 w 4165433"/>
              <a:gd name="connsiteY4" fmla="*/ 58006 h 5962592"/>
              <a:gd name="connsiteX0" fmla="*/ 15069 w 4165433"/>
              <a:gd name="connsiteY0" fmla="*/ 0 h 5992587"/>
              <a:gd name="connsiteX1" fmla="*/ 2089492 w 4165433"/>
              <a:gd name="connsiteY1" fmla="*/ 29995 h 5992587"/>
              <a:gd name="connsiteX2" fmla="*/ 4165433 w 4165433"/>
              <a:gd name="connsiteY2" fmla="*/ 5992587 h 5992587"/>
              <a:gd name="connsiteX3" fmla="*/ 0 w 4165433"/>
              <a:gd name="connsiteY3" fmla="*/ 5944987 h 5992587"/>
              <a:gd name="connsiteX4" fmla="*/ 15069 w 4165433"/>
              <a:gd name="connsiteY4" fmla="*/ 0 h 5992587"/>
              <a:gd name="connsiteX0" fmla="*/ 15069 w 4165433"/>
              <a:gd name="connsiteY0" fmla="*/ 14006 h 6006593"/>
              <a:gd name="connsiteX1" fmla="*/ 2089492 w 4165433"/>
              <a:gd name="connsiteY1" fmla="*/ 0 h 6006593"/>
              <a:gd name="connsiteX2" fmla="*/ 4165433 w 4165433"/>
              <a:gd name="connsiteY2" fmla="*/ 6006593 h 6006593"/>
              <a:gd name="connsiteX3" fmla="*/ 0 w 4165433"/>
              <a:gd name="connsiteY3" fmla="*/ 5958993 h 6006593"/>
              <a:gd name="connsiteX4" fmla="*/ 15069 w 4165433"/>
              <a:gd name="connsiteY4" fmla="*/ 14006 h 6006593"/>
              <a:gd name="connsiteX0" fmla="*/ 15069 w 4165433"/>
              <a:gd name="connsiteY0" fmla="*/ 14006 h 6006593"/>
              <a:gd name="connsiteX1" fmla="*/ 2089492 w 4165433"/>
              <a:gd name="connsiteY1" fmla="*/ 0 h 6006593"/>
              <a:gd name="connsiteX2" fmla="*/ 4165433 w 4165433"/>
              <a:gd name="connsiteY2" fmla="*/ 6006593 h 6006593"/>
              <a:gd name="connsiteX3" fmla="*/ 0 w 4165433"/>
              <a:gd name="connsiteY3" fmla="*/ 5958993 h 6006593"/>
              <a:gd name="connsiteX4" fmla="*/ 15069 w 4165433"/>
              <a:gd name="connsiteY4" fmla="*/ 14006 h 6006593"/>
              <a:gd name="connsiteX0" fmla="*/ 15069 w 4165433"/>
              <a:gd name="connsiteY0" fmla="*/ 28673 h 6021260"/>
              <a:gd name="connsiteX1" fmla="*/ 2221325 w 4165433"/>
              <a:gd name="connsiteY1" fmla="*/ 0 h 6021260"/>
              <a:gd name="connsiteX2" fmla="*/ 4165433 w 4165433"/>
              <a:gd name="connsiteY2" fmla="*/ 6021260 h 6021260"/>
              <a:gd name="connsiteX3" fmla="*/ 0 w 4165433"/>
              <a:gd name="connsiteY3" fmla="*/ 5973660 h 6021260"/>
              <a:gd name="connsiteX4" fmla="*/ 15069 w 4165433"/>
              <a:gd name="connsiteY4" fmla="*/ 28673 h 6021260"/>
              <a:gd name="connsiteX0" fmla="*/ 15069 w 4165433"/>
              <a:gd name="connsiteY0" fmla="*/ 28673 h 6021260"/>
              <a:gd name="connsiteX1" fmla="*/ 2221325 w 4165433"/>
              <a:gd name="connsiteY1" fmla="*/ 0 h 6021260"/>
              <a:gd name="connsiteX2" fmla="*/ 4165433 w 4165433"/>
              <a:gd name="connsiteY2" fmla="*/ 6021260 h 6021260"/>
              <a:gd name="connsiteX3" fmla="*/ 0 w 4165433"/>
              <a:gd name="connsiteY3" fmla="*/ 5973660 h 6021260"/>
              <a:gd name="connsiteX4" fmla="*/ 15069 w 4165433"/>
              <a:gd name="connsiteY4" fmla="*/ 28673 h 6021260"/>
              <a:gd name="connsiteX0" fmla="*/ 15069 w 4209377"/>
              <a:gd name="connsiteY0" fmla="*/ 28673 h 5977260"/>
              <a:gd name="connsiteX1" fmla="*/ 2221325 w 4209377"/>
              <a:gd name="connsiteY1" fmla="*/ 0 h 5977260"/>
              <a:gd name="connsiteX2" fmla="*/ 4209377 w 4209377"/>
              <a:gd name="connsiteY2" fmla="*/ 5977260 h 5977260"/>
              <a:gd name="connsiteX3" fmla="*/ 0 w 4209377"/>
              <a:gd name="connsiteY3" fmla="*/ 5973660 h 5977260"/>
              <a:gd name="connsiteX4" fmla="*/ 15069 w 4209377"/>
              <a:gd name="connsiteY4" fmla="*/ 28673 h 5977260"/>
              <a:gd name="connsiteX0" fmla="*/ 0 w 4194308"/>
              <a:gd name="connsiteY0" fmla="*/ 28673 h 5983560"/>
              <a:gd name="connsiteX1" fmla="*/ 2206256 w 4194308"/>
              <a:gd name="connsiteY1" fmla="*/ 0 h 5983560"/>
              <a:gd name="connsiteX2" fmla="*/ 4194308 w 4194308"/>
              <a:gd name="connsiteY2" fmla="*/ 5977260 h 5983560"/>
              <a:gd name="connsiteX3" fmla="*/ 1161542 w 4194308"/>
              <a:gd name="connsiteY3" fmla="*/ 5983560 h 5983560"/>
              <a:gd name="connsiteX4" fmla="*/ 0 w 4194308"/>
              <a:gd name="connsiteY4" fmla="*/ 28673 h 5983560"/>
              <a:gd name="connsiteX0" fmla="*/ 0 w 3057247"/>
              <a:gd name="connsiteY0" fmla="*/ 18773 h 5983560"/>
              <a:gd name="connsiteX1" fmla="*/ 1069195 w 3057247"/>
              <a:gd name="connsiteY1" fmla="*/ 0 h 5983560"/>
              <a:gd name="connsiteX2" fmla="*/ 3057247 w 3057247"/>
              <a:gd name="connsiteY2" fmla="*/ 5977260 h 5983560"/>
              <a:gd name="connsiteX3" fmla="*/ 24481 w 3057247"/>
              <a:gd name="connsiteY3" fmla="*/ 5983560 h 5983560"/>
              <a:gd name="connsiteX4" fmla="*/ 0 w 3057247"/>
              <a:gd name="connsiteY4" fmla="*/ 18773 h 5983560"/>
              <a:gd name="connsiteX0" fmla="*/ 0 w 3057247"/>
              <a:gd name="connsiteY0" fmla="*/ 18773 h 5983560"/>
              <a:gd name="connsiteX1" fmla="*/ 1069195 w 3057247"/>
              <a:gd name="connsiteY1" fmla="*/ 0 h 5983560"/>
              <a:gd name="connsiteX2" fmla="*/ 3057247 w 3057247"/>
              <a:gd name="connsiteY2" fmla="*/ 5977260 h 5983560"/>
              <a:gd name="connsiteX3" fmla="*/ 4706 w 3057247"/>
              <a:gd name="connsiteY3" fmla="*/ 5983560 h 5983560"/>
              <a:gd name="connsiteX4" fmla="*/ 0 w 3057247"/>
              <a:gd name="connsiteY4" fmla="*/ 18773 h 5983560"/>
              <a:gd name="connsiteX0" fmla="*/ 0 w 3067134"/>
              <a:gd name="connsiteY0" fmla="*/ 18773 h 5983560"/>
              <a:gd name="connsiteX1" fmla="*/ 1069195 w 3067134"/>
              <a:gd name="connsiteY1" fmla="*/ 0 h 5983560"/>
              <a:gd name="connsiteX2" fmla="*/ 3067134 w 3067134"/>
              <a:gd name="connsiteY2" fmla="*/ 5937660 h 5983560"/>
              <a:gd name="connsiteX3" fmla="*/ 4706 w 3067134"/>
              <a:gd name="connsiteY3" fmla="*/ 5983560 h 5983560"/>
              <a:gd name="connsiteX4" fmla="*/ 0 w 3067134"/>
              <a:gd name="connsiteY4" fmla="*/ 18773 h 5983560"/>
              <a:gd name="connsiteX0" fmla="*/ 0 w 3077021"/>
              <a:gd name="connsiteY0" fmla="*/ 18773 h 5983560"/>
              <a:gd name="connsiteX1" fmla="*/ 1069195 w 3077021"/>
              <a:gd name="connsiteY1" fmla="*/ 0 h 5983560"/>
              <a:gd name="connsiteX2" fmla="*/ 3077021 w 3077021"/>
              <a:gd name="connsiteY2" fmla="*/ 5947560 h 5983560"/>
              <a:gd name="connsiteX3" fmla="*/ 4706 w 3077021"/>
              <a:gd name="connsiteY3" fmla="*/ 5983560 h 5983560"/>
              <a:gd name="connsiteX4" fmla="*/ 0 w 3077021"/>
              <a:gd name="connsiteY4" fmla="*/ 18773 h 5983560"/>
              <a:gd name="connsiteX0" fmla="*/ 0 w 3077021"/>
              <a:gd name="connsiteY0" fmla="*/ 18773 h 5983560"/>
              <a:gd name="connsiteX1" fmla="*/ 1079083 w 3077021"/>
              <a:gd name="connsiteY1" fmla="*/ 0 h 5983560"/>
              <a:gd name="connsiteX2" fmla="*/ 3077021 w 3077021"/>
              <a:gd name="connsiteY2" fmla="*/ 5947560 h 5983560"/>
              <a:gd name="connsiteX3" fmla="*/ 4706 w 3077021"/>
              <a:gd name="connsiteY3" fmla="*/ 5983560 h 5983560"/>
              <a:gd name="connsiteX4" fmla="*/ 0 w 3077021"/>
              <a:gd name="connsiteY4" fmla="*/ 18773 h 598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7021" h="5983560">
                <a:moveTo>
                  <a:pt x="0" y="18773"/>
                </a:moveTo>
                <a:lnTo>
                  <a:pt x="1079083" y="0"/>
                </a:lnTo>
                <a:cubicBezTo>
                  <a:pt x="1807545" y="2283915"/>
                  <a:pt x="2304616" y="3575645"/>
                  <a:pt x="3077021" y="5947560"/>
                </a:cubicBezTo>
                <a:lnTo>
                  <a:pt x="4706" y="5983560"/>
                </a:lnTo>
                <a:cubicBezTo>
                  <a:pt x="3137" y="3995298"/>
                  <a:pt x="1569" y="2007035"/>
                  <a:pt x="0" y="18773"/>
                </a:cubicBezTo>
                <a:close/>
              </a:path>
            </a:pathLst>
          </a:custGeom>
          <a:solidFill>
            <a:srgbClr val="C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bg1"/>
                </a:solidFill>
              </a:rPr>
              <a:t>.</a:t>
            </a:r>
            <a:endParaRPr lang="hr-HR" dirty="0"/>
          </a:p>
        </p:txBody>
      </p:sp>
      <p:cxnSp>
        <p:nvCxnSpPr>
          <p:cNvPr id="32" name="Ravni poveznik 31"/>
          <p:cNvCxnSpPr/>
          <p:nvPr/>
        </p:nvCxnSpPr>
        <p:spPr>
          <a:xfrm flipV="1">
            <a:off x="8543336" y="2769445"/>
            <a:ext cx="5511283" cy="199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3" name="Slika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414" y="1679339"/>
            <a:ext cx="3765646" cy="2180211"/>
          </a:xfrm>
          <a:prstGeom prst="rect">
            <a:avLst/>
          </a:prstGeom>
        </p:spPr>
      </p:pic>
      <p:pic>
        <p:nvPicPr>
          <p:cNvPr id="46" name="Slika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325" y="51283"/>
            <a:ext cx="1544199" cy="1235359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317" y="1246499"/>
            <a:ext cx="3431142" cy="358930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4798458" y="382009"/>
            <a:ext cx="5846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Smo ponosni </a:t>
            </a:r>
            <a:r>
              <a:rPr lang="hr-HR" b="1" dirty="0" err="1"/>
              <a:t>predstavniki</a:t>
            </a:r>
            <a:r>
              <a:rPr lang="hr-HR" b="1" dirty="0"/>
              <a:t> </a:t>
            </a:r>
            <a:r>
              <a:rPr lang="hr-HR" b="1" dirty="0" err="1"/>
              <a:t>ležajev</a:t>
            </a:r>
            <a:r>
              <a:rPr lang="hr-HR" b="1" dirty="0"/>
              <a:t> </a:t>
            </a:r>
            <a:r>
              <a:rPr lang="hr-HR" b="1" dirty="0" err="1"/>
              <a:t>Schaeffler</a:t>
            </a:r>
            <a:r>
              <a:rPr lang="hr-HR" b="1" dirty="0"/>
              <a:t> skupine (INA </a:t>
            </a:r>
            <a:r>
              <a:rPr lang="hr-HR" b="1" dirty="0" err="1"/>
              <a:t>in</a:t>
            </a:r>
            <a:r>
              <a:rPr lang="hr-HR" b="1" dirty="0"/>
              <a:t> FAG), NTN-SNR </a:t>
            </a:r>
            <a:r>
              <a:rPr lang="hr-HR" b="1" dirty="0" err="1"/>
              <a:t>in</a:t>
            </a:r>
            <a:r>
              <a:rPr lang="hr-HR" b="1" dirty="0"/>
              <a:t> IKO.</a:t>
            </a:r>
          </a:p>
        </p:txBody>
      </p:sp>
      <p:sp>
        <p:nvSpPr>
          <p:cNvPr id="5" name="TekstniOkvir 4"/>
          <p:cNvSpPr txBox="1"/>
          <p:nvPr/>
        </p:nvSpPr>
        <p:spPr>
          <a:xfrm>
            <a:off x="8386060" y="1885313"/>
            <a:ext cx="3451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 smtClean="0"/>
              <a:t>Schaeffler</a:t>
            </a:r>
            <a:r>
              <a:rPr lang="hr-HR" b="1" dirty="0" smtClean="0"/>
              <a:t> </a:t>
            </a:r>
            <a:r>
              <a:rPr lang="hr-HR" b="1" dirty="0"/>
              <a:t>Group </a:t>
            </a:r>
            <a:r>
              <a:rPr lang="hr-HR" dirty="0"/>
              <a:t>je </a:t>
            </a:r>
            <a:r>
              <a:rPr lang="hr-HR" dirty="0" err="1"/>
              <a:t>največji</a:t>
            </a:r>
            <a:r>
              <a:rPr lang="hr-HR" dirty="0"/>
              <a:t> </a:t>
            </a:r>
            <a:r>
              <a:rPr lang="hr-HR" dirty="0" err="1"/>
              <a:t>svetovni</a:t>
            </a:r>
            <a:r>
              <a:rPr lang="hr-HR" dirty="0"/>
              <a:t> </a:t>
            </a:r>
            <a:r>
              <a:rPr lang="hr-HR" dirty="0" err="1"/>
              <a:t>proizvajalec</a:t>
            </a:r>
            <a:r>
              <a:rPr lang="hr-HR" dirty="0"/>
              <a:t> </a:t>
            </a:r>
            <a:r>
              <a:rPr lang="hr-HR" dirty="0" err="1"/>
              <a:t>ležajev</a:t>
            </a:r>
            <a:r>
              <a:rPr lang="hr-HR" dirty="0"/>
              <a:t>, </a:t>
            </a:r>
            <a:r>
              <a:rPr lang="hr-HR" dirty="0" err="1"/>
              <a:t>katerega</a:t>
            </a:r>
            <a:r>
              <a:rPr lang="hr-HR" dirty="0"/>
              <a:t> </a:t>
            </a:r>
            <a:r>
              <a:rPr lang="hr-HR" dirty="0" err="1"/>
              <a:t>kakovost</a:t>
            </a:r>
            <a:r>
              <a:rPr lang="hr-HR" dirty="0"/>
              <a:t> je prepoznana v različnih </a:t>
            </a:r>
            <a:r>
              <a:rPr lang="hr-HR" dirty="0" err="1"/>
              <a:t>panogah</a:t>
            </a:r>
            <a:r>
              <a:rPr lang="hr-HR" dirty="0"/>
              <a:t>. </a:t>
            </a:r>
            <a:endParaRPr lang="hr-HR" dirty="0" smtClean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852" y="1169667"/>
            <a:ext cx="1120792" cy="58281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721" y="3697918"/>
            <a:ext cx="1471536" cy="588614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414" y="5208346"/>
            <a:ext cx="2350978" cy="1371818"/>
          </a:xfrm>
          <a:prstGeom prst="rect">
            <a:avLst/>
          </a:prstGeom>
        </p:spPr>
      </p:pic>
      <p:sp>
        <p:nvSpPr>
          <p:cNvPr id="11" name="TekstniOkvir 10"/>
          <p:cNvSpPr txBox="1"/>
          <p:nvPr/>
        </p:nvSpPr>
        <p:spPr>
          <a:xfrm>
            <a:off x="4646493" y="4286532"/>
            <a:ext cx="2222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r-HR" sz="1200" b="1" dirty="0"/>
              <a:t>NTN-SNR </a:t>
            </a:r>
            <a:r>
              <a:rPr lang="hr-HR" sz="1200" dirty="0"/>
              <a:t>je </a:t>
            </a:r>
            <a:r>
              <a:rPr lang="hr-HR" sz="1200" dirty="0" err="1"/>
              <a:t>tretji</a:t>
            </a:r>
            <a:r>
              <a:rPr lang="hr-HR" sz="1200" dirty="0"/>
              <a:t> </a:t>
            </a:r>
            <a:r>
              <a:rPr lang="hr-HR" sz="1200" dirty="0" err="1"/>
              <a:t>največji</a:t>
            </a:r>
            <a:r>
              <a:rPr lang="hr-HR" sz="1200" dirty="0"/>
              <a:t> </a:t>
            </a:r>
            <a:r>
              <a:rPr lang="hr-HR" sz="1200" dirty="0" err="1"/>
              <a:t>proizvajalec</a:t>
            </a:r>
            <a:r>
              <a:rPr lang="hr-HR" sz="1200" dirty="0"/>
              <a:t> </a:t>
            </a:r>
            <a:r>
              <a:rPr lang="hr-HR" sz="1200" dirty="0" err="1" smtClean="0"/>
              <a:t>ležajev</a:t>
            </a:r>
            <a:endParaRPr lang="hr-HR" sz="1200" dirty="0" smtClean="0"/>
          </a:p>
          <a:p>
            <a:pPr marL="285750" indent="-285750">
              <a:buFontTx/>
              <a:buChar char="-"/>
            </a:pPr>
            <a:r>
              <a:rPr lang="hr-HR" sz="1200" dirty="0" smtClean="0"/>
              <a:t>Ležaji za industrijo, </a:t>
            </a:r>
            <a:r>
              <a:rPr lang="hr-HR" sz="1200" dirty="0" err="1" smtClean="0"/>
              <a:t>avtomobile</a:t>
            </a:r>
            <a:r>
              <a:rPr lang="hr-HR" sz="1200" dirty="0" smtClean="0"/>
              <a:t>, </a:t>
            </a:r>
            <a:r>
              <a:rPr lang="hr-HR" sz="1200" dirty="0" err="1" smtClean="0"/>
              <a:t>letala</a:t>
            </a:r>
            <a:r>
              <a:rPr lang="hr-HR" sz="1200" dirty="0" smtClean="0"/>
              <a:t>, vlakove </a:t>
            </a:r>
            <a:r>
              <a:rPr lang="hr-HR" sz="1200" dirty="0" err="1" smtClean="0"/>
              <a:t>itn</a:t>
            </a:r>
            <a:r>
              <a:rPr lang="hr-HR" sz="1200" dirty="0" smtClean="0"/>
              <a:t>. </a:t>
            </a:r>
            <a:endParaRPr lang="hr-HR" sz="1200" dirty="0"/>
          </a:p>
        </p:txBody>
      </p:sp>
      <p:cxnSp>
        <p:nvCxnSpPr>
          <p:cNvPr id="13" name="Ravni poveznik 12"/>
          <p:cNvCxnSpPr/>
          <p:nvPr/>
        </p:nvCxnSpPr>
        <p:spPr>
          <a:xfrm flipV="1">
            <a:off x="4620414" y="3568614"/>
            <a:ext cx="7426806" cy="42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Slika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026" y="3586815"/>
            <a:ext cx="998328" cy="864406"/>
          </a:xfrm>
          <a:prstGeom prst="rect">
            <a:avLst/>
          </a:prstGeom>
        </p:spPr>
      </p:pic>
      <p:sp>
        <p:nvSpPr>
          <p:cNvPr id="24" name="TekstniOkvir 23"/>
          <p:cNvSpPr txBox="1"/>
          <p:nvPr/>
        </p:nvSpPr>
        <p:spPr>
          <a:xfrm>
            <a:off x="9467419" y="4286534"/>
            <a:ext cx="2370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/>
              <a:t>- IKO (Nippon Thompson) </a:t>
            </a:r>
            <a:r>
              <a:rPr lang="hr-HR" sz="1200" dirty="0" err="1"/>
              <a:t>načrtuje</a:t>
            </a:r>
            <a:r>
              <a:rPr lang="hr-HR" sz="1200" dirty="0"/>
              <a:t> </a:t>
            </a:r>
            <a:r>
              <a:rPr lang="hr-HR" sz="1200" dirty="0" err="1"/>
              <a:t>in</a:t>
            </a:r>
            <a:r>
              <a:rPr lang="hr-HR" sz="1200" dirty="0"/>
              <a:t> </a:t>
            </a:r>
            <a:r>
              <a:rPr lang="hr-HR" sz="1200" dirty="0" err="1"/>
              <a:t>izdeluje</a:t>
            </a:r>
            <a:r>
              <a:rPr lang="hr-HR" sz="1200" dirty="0"/>
              <a:t> linearna vodila </a:t>
            </a:r>
            <a:r>
              <a:rPr lang="hr-HR" sz="1200" dirty="0" err="1"/>
              <a:t>ter</a:t>
            </a:r>
            <a:r>
              <a:rPr lang="hr-HR" sz="1200" dirty="0"/>
              <a:t> </a:t>
            </a:r>
            <a:r>
              <a:rPr lang="hr-HR" sz="1200" dirty="0" err="1"/>
              <a:t>igelne</a:t>
            </a:r>
            <a:r>
              <a:rPr lang="hr-HR" sz="1200" dirty="0"/>
              <a:t> </a:t>
            </a:r>
            <a:r>
              <a:rPr lang="hr-HR" sz="1200" dirty="0" err="1"/>
              <a:t>in</a:t>
            </a:r>
            <a:r>
              <a:rPr lang="hr-HR" sz="1200" dirty="0"/>
              <a:t> spojne ležaje, </a:t>
            </a:r>
            <a:r>
              <a:rPr lang="hr-HR" sz="1200" dirty="0" err="1"/>
              <a:t>ki</a:t>
            </a:r>
            <a:r>
              <a:rPr lang="hr-HR" sz="1200" dirty="0"/>
              <a:t> </a:t>
            </a:r>
            <a:r>
              <a:rPr lang="hr-HR" sz="1200" dirty="0" err="1"/>
              <a:t>izpolnjujejo</a:t>
            </a:r>
            <a:r>
              <a:rPr lang="hr-HR" sz="1200" dirty="0"/>
              <a:t> </a:t>
            </a:r>
            <a:r>
              <a:rPr lang="hr-HR" sz="1200" dirty="0" err="1"/>
              <a:t>najvišje</a:t>
            </a:r>
            <a:r>
              <a:rPr lang="hr-HR" sz="1200" dirty="0"/>
              <a:t> standarde </a:t>
            </a:r>
            <a:r>
              <a:rPr lang="hr-HR" sz="1200" dirty="0" err="1" smtClean="0"/>
              <a:t>kakovosti</a:t>
            </a:r>
            <a:r>
              <a:rPr lang="hr-HR" sz="1200" dirty="0" smtClean="0"/>
              <a:t>.</a:t>
            </a:r>
            <a:endParaRPr lang="hr-HR" sz="1200" dirty="0"/>
          </a:p>
        </p:txBody>
      </p:sp>
      <p:sp>
        <p:nvSpPr>
          <p:cNvPr id="22" name="TekstniOkvir 21"/>
          <p:cNvSpPr txBox="1"/>
          <p:nvPr/>
        </p:nvSpPr>
        <p:spPr>
          <a:xfrm>
            <a:off x="-668737" y="1690882"/>
            <a:ext cx="5769463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7200" b="1" dirty="0" smtClean="0">
                <a:solidFill>
                  <a:schemeClr val="bg1"/>
                </a:solidFill>
              </a:rPr>
              <a:t>LEŽAJI</a:t>
            </a:r>
          </a:p>
          <a:p>
            <a:pPr algn="ctr"/>
            <a:r>
              <a:rPr lang="hr-HR" sz="7200" b="1" dirty="0" smtClean="0">
                <a:solidFill>
                  <a:schemeClr val="bg1"/>
                </a:solidFill>
              </a:rPr>
              <a:t>IN</a:t>
            </a:r>
          </a:p>
          <a:p>
            <a:pPr algn="ctr"/>
            <a:r>
              <a:rPr lang="hr-HR" sz="7200" b="1" dirty="0" smtClean="0">
                <a:solidFill>
                  <a:schemeClr val="bg1"/>
                </a:solidFill>
              </a:rPr>
              <a:t>PRIBOR</a:t>
            </a:r>
          </a:p>
          <a:p>
            <a:pPr algn="ctr"/>
            <a:endParaRPr lang="hr-HR" sz="8000" b="1" dirty="0">
              <a:solidFill>
                <a:schemeClr val="bg1"/>
              </a:solidFill>
            </a:endParaRPr>
          </a:p>
        </p:txBody>
      </p:sp>
      <p:sp>
        <p:nvSpPr>
          <p:cNvPr id="9" name="Elipsa 8"/>
          <p:cNvSpPr/>
          <p:nvPr/>
        </p:nvSpPr>
        <p:spPr>
          <a:xfrm>
            <a:off x="1713825" y="3469341"/>
            <a:ext cx="66675" cy="82464"/>
          </a:xfrm>
          <a:prstGeom prst="ellipse">
            <a:avLst/>
          </a:prstGeom>
          <a:solidFill>
            <a:srgbClr val="BA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1" name="Google Shape;118;p2"/>
          <p:cNvPicPr preferRelativeResize="0"/>
          <p:nvPr/>
        </p:nvPicPr>
        <p:blipFill rotWithShape="1">
          <a:blip r:embed="rId11">
            <a:alphaModFix/>
          </a:blip>
          <a:srcRect t="20383" b="17150"/>
          <a:stretch/>
        </p:blipFill>
        <p:spPr>
          <a:xfrm>
            <a:off x="7373799" y="3764371"/>
            <a:ext cx="1438491" cy="51092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19;p2"/>
          <p:cNvSpPr txBox="1"/>
          <p:nvPr/>
        </p:nvSpPr>
        <p:spPr>
          <a:xfrm>
            <a:off x="6768245" y="4258918"/>
            <a:ext cx="2777596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buClr>
                <a:schemeClr val="dk1"/>
              </a:buClr>
              <a:buSzPts val="1200"/>
              <a:buFont typeface="Calibri"/>
              <a:buChar char="-"/>
            </a:pPr>
            <a:r>
              <a:rPr lang="hr-HR" sz="1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Timken</a:t>
            </a:r>
            <a:r>
              <a:rPr lang="hr-H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je eden </a:t>
            </a:r>
            <a:r>
              <a:rPr lang="hr-H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največjih</a:t>
            </a:r>
            <a:r>
              <a:rPr lang="hr-H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r-H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svetovnih</a:t>
            </a:r>
            <a:r>
              <a:rPr lang="hr-H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r-H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proizvajalcev</a:t>
            </a:r>
            <a:r>
              <a:rPr lang="hr-H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r-H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ležajev</a:t>
            </a:r>
            <a:r>
              <a:rPr lang="hr-H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r-H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lang="hr-H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r-H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izdelkov</a:t>
            </a:r>
            <a:r>
              <a:rPr lang="hr-H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za </a:t>
            </a:r>
            <a:r>
              <a:rPr lang="hr-H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prenos</a:t>
            </a:r>
            <a:r>
              <a:rPr lang="hr-H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moči. </a:t>
            </a:r>
            <a:r>
              <a:rPr lang="hr-H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Načrtuje</a:t>
            </a:r>
            <a:r>
              <a:rPr lang="hr-H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hr-H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proizvaja</a:t>
            </a:r>
            <a:r>
              <a:rPr lang="hr-H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r-H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lang="hr-H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prodaja ležaje, </a:t>
            </a:r>
            <a:r>
              <a:rPr lang="hr-H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zobnike</a:t>
            </a:r>
            <a:r>
              <a:rPr lang="hr-H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hr-H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avtomatizirane</a:t>
            </a:r>
            <a:r>
              <a:rPr lang="hr-H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r-H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mazalne</a:t>
            </a:r>
            <a:r>
              <a:rPr lang="hr-H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sisteme, </a:t>
            </a:r>
            <a:r>
              <a:rPr lang="hr-H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jermene</a:t>
            </a:r>
            <a:r>
              <a:rPr lang="hr-H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verige, sklopke </a:t>
            </a:r>
            <a:r>
              <a:rPr lang="hr-H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lang="hr-H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r-H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izdelke</a:t>
            </a:r>
            <a:r>
              <a:rPr lang="hr-H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za linearno gibanje.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120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607105" y="5737282"/>
            <a:ext cx="1557910" cy="9814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046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2" b="3226"/>
          <a:stretch/>
        </p:blipFill>
        <p:spPr>
          <a:xfrm rot="5400000">
            <a:off x="6578570" y="1255150"/>
            <a:ext cx="6858000" cy="4362137"/>
          </a:xfrm>
          <a:prstGeom prst="rect">
            <a:avLst/>
          </a:prstGeom>
        </p:spPr>
      </p:pic>
      <p:sp>
        <p:nvSpPr>
          <p:cNvPr id="8" name="Pravokutnik 5"/>
          <p:cNvSpPr/>
          <p:nvPr/>
        </p:nvSpPr>
        <p:spPr>
          <a:xfrm rot="734068">
            <a:off x="7154415" y="-266070"/>
            <a:ext cx="2522038" cy="7178322"/>
          </a:xfrm>
          <a:custGeom>
            <a:avLst/>
            <a:gdLst>
              <a:gd name="connsiteX0" fmla="*/ 0 w 8465577"/>
              <a:gd name="connsiteY0" fmla="*/ 0 h 1922363"/>
              <a:gd name="connsiteX1" fmla="*/ 8465577 w 8465577"/>
              <a:gd name="connsiteY1" fmla="*/ 0 h 1922363"/>
              <a:gd name="connsiteX2" fmla="*/ 8465577 w 8465577"/>
              <a:gd name="connsiteY2" fmla="*/ 1922363 h 1922363"/>
              <a:gd name="connsiteX3" fmla="*/ 0 w 8465577"/>
              <a:gd name="connsiteY3" fmla="*/ 1922363 h 1922363"/>
              <a:gd name="connsiteX4" fmla="*/ 0 w 8465577"/>
              <a:gd name="connsiteY4" fmla="*/ 0 h 1922363"/>
              <a:gd name="connsiteX0" fmla="*/ 0 w 8465577"/>
              <a:gd name="connsiteY0" fmla="*/ 0 h 1922363"/>
              <a:gd name="connsiteX1" fmla="*/ 8465577 w 8465577"/>
              <a:gd name="connsiteY1" fmla="*/ 0 h 1922363"/>
              <a:gd name="connsiteX2" fmla="*/ 8465577 w 8465577"/>
              <a:gd name="connsiteY2" fmla="*/ 1922363 h 1922363"/>
              <a:gd name="connsiteX3" fmla="*/ 0 w 8465577"/>
              <a:gd name="connsiteY3" fmla="*/ 1922363 h 1922363"/>
              <a:gd name="connsiteX4" fmla="*/ 0 w 8465577"/>
              <a:gd name="connsiteY4" fmla="*/ 0 h 1922363"/>
              <a:gd name="connsiteX0" fmla="*/ 0 w 8465577"/>
              <a:gd name="connsiteY0" fmla="*/ 1612607 h 3534970"/>
              <a:gd name="connsiteX1" fmla="*/ 6649074 w 8465577"/>
              <a:gd name="connsiteY1" fmla="*/ 0 h 3534970"/>
              <a:gd name="connsiteX2" fmla="*/ 8465577 w 8465577"/>
              <a:gd name="connsiteY2" fmla="*/ 3534970 h 3534970"/>
              <a:gd name="connsiteX3" fmla="*/ 0 w 8465577"/>
              <a:gd name="connsiteY3" fmla="*/ 3534970 h 3534970"/>
              <a:gd name="connsiteX4" fmla="*/ 0 w 8465577"/>
              <a:gd name="connsiteY4" fmla="*/ 1612607 h 3534970"/>
              <a:gd name="connsiteX0" fmla="*/ 0 w 8223985"/>
              <a:gd name="connsiteY0" fmla="*/ 1612607 h 3534970"/>
              <a:gd name="connsiteX1" fmla="*/ 6649074 w 8223985"/>
              <a:gd name="connsiteY1" fmla="*/ 0 h 3534970"/>
              <a:gd name="connsiteX2" fmla="*/ 8223985 w 8223985"/>
              <a:gd name="connsiteY2" fmla="*/ 2805037 h 3534970"/>
              <a:gd name="connsiteX3" fmla="*/ 0 w 8223985"/>
              <a:gd name="connsiteY3" fmla="*/ 3534970 h 3534970"/>
              <a:gd name="connsiteX4" fmla="*/ 0 w 8223985"/>
              <a:gd name="connsiteY4" fmla="*/ 1612607 h 3534970"/>
              <a:gd name="connsiteX0" fmla="*/ 0 w 8223985"/>
              <a:gd name="connsiteY0" fmla="*/ 1612607 h 4136294"/>
              <a:gd name="connsiteX1" fmla="*/ 6649074 w 8223985"/>
              <a:gd name="connsiteY1" fmla="*/ 0 h 4136294"/>
              <a:gd name="connsiteX2" fmla="*/ 8223985 w 8223985"/>
              <a:gd name="connsiteY2" fmla="*/ 2805037 h 4136294"/>
              <a:gd name="connsiteX3" fmla="*/ 1166603 w 8223985"/>
              <a:gd name="connsiteY3" fmla="*/ 4136294 h 4136294"/>
              <a:gd name="connsiteX4" fmla="*/ 0 w 8223985"/>
              <a:gd name="connsiteY4" fmla="*/ 1612607 h 4136294"/>
              <a:gd name="connsiteX0" fmla="*/ 0 w 8726558"/>
              <a:gd name="connsiteY0" fmla="*/ 1187591 h 4136294"/>
              <a:gd name="connsiteX1" fmla="*/ 7151647 w 8726558"/>
              <a:gd name="connsiteY1" fmla="*/ 0 h 4136294"/>
              <a:gd name="connsiteX2" fmla="*/ 8726558 w 8726558"/>
              <a:gd name="connsiteY2" fmla="*/ 2805037 h 4136294"/>
              <a:gd name="connsiteX3" fmla="*/ 1669176 w 8726558"/>
              <a:gd name="connsiteY3" fmla="*/ 4136294 h 4136294"/>
              <a:gd name="connsiteX4" fmla="*/ 0 w 8726558"/>
              <a:gd name="connsiteY4" fmla="*/ 1187591 h 4136294"/>
              <a:gd name="connsiteX0" fmla="*/ 0 w 8726558"/>
              <a:gd name="connsiteY0" fmla="*/ 1187591 h 4471635"/>
              <a:gd name="connsiteX1" fmla="*/ 7151647 w 8726558"/>
              <a:gd name="connsiteY1" fmla="*/ 0 h 4471635"/>
              <a:gd name="connsiteX2" fmla="*/ 8726558 w 8726558"/>
              <a:gd name="connsiteY2" fmla="*/ 2805037 h 4471635"/>
              <a:gd name="connsiteX3" fmla="*/ 1819185 w 8726558"/>
              <a:gd name="connsiteY3" fmla="*/ 4471635 h 4471635"/>
              <a:gd name="connsiteX4" fmla="*/ 0 w 8726558"/>
              <a:gd name="connsiteY4" fmla="*/ 1187591 h 4471635"/>
              <a:gd name="connsiteX0" fmla="*/ 0 w 8726558"/>
              <a:gd name="connsiteY0" fmla="*/ 1989408 h 5273452"/>
              <a:gd name="connsiteX1" fmla="*/ 6711934 w 8726558"/>
              <a:gd name="connsiteY1" fmla="*/ 0 h 5273452"/>
              <a:gd name="connsiteX2" fmla="*/ 8726558 w 8726558"/>
              <a:gd name="connsiteY2" fmla="*/ 3606854 h 5273452"/>
              <a:gd name="connsiteX3" fmla="*/ 1819185 w 8726558"/>
              <a:gd name="connsiteY3" fmla="*/ 5273452 h 5273452"/>
              <a:gd name="connsiteX4" fmla="*/ 0 w 8726558"/>
              <a:gd name="connsiteY4" fmla="*/ 1989408 h 5273452"/>
              <a:gd name="connsiteX0" fmla="*/ 0 w 8736511"/>
              <a:gd name="connsiteY0" fmla="*/ 1989408 h 5273452"/>
              <a:gd name="connsiteX1" fmla="*/ 6711934 w 8736511"/>
              <a:gd name="connsiteY1" fmla="*/ 0 h 5273452"/>
              <a:gd name="connsiteX2" fmla="*/ 8736511 w 8736511"/>
              <a:gd name="connsiteY2" fmla="*/ 3601233 h 5273452"/>
              <a:gd name="connsiteX3" fmla="*/ 1819185 w 8736511"/>
              <a:gd name="connsiteY3" fmla="*/ 5273452 h 5273452"/>
              <a:gd name="connsiteX4" fmla="*/ 0 w 8736511"/>
              <a:gd name="connsiteY4" fmla="*/ 1989408 h 5273452"/>
              <a:gd name="connsiteX0" fmla="*/ 0 w 9056898"/>
              <a:gd name="connsiteY0" fmla="*/ 1422118 h 5273452"/>
              <a:gd name="connsiteX1" fmla="*/ 7032321 w 9056898"/>
              <a:gd name="connsiteY1" fmla="*/ 0 h 5273452"/>
              <a:gd name="connsiteX2" fmla="*/ 9056898 w 9056898"/>
              <a:gd name="connsiteY2" fmla="*/ 3601233 h 5273452"/>
              <a:gd name="connsiteX3" fmla="*/ 2139572 w 9056898"/>
              <a:gd name="connsiteY3" fmla="*/ 5273452 h 5273452"/>
              <a:gd name="connsiteX4" fmla="*/ 0 w 9056898"/>
              <a:gd name="connsiteY4" fmla="*/ 1422118 h 5273452"/>
              <a:gd name="connsiteX0" fmla="*/ 0 w 9379863"/>
              <a:gd name="connsiteY0" fmla="*/ 803777 h 5273452"/>
              <a:gd name="connsiteX1" fmla="*/ 7355286 w 9379863"/>
              <a:gd name="connsiteY1" fmla="*/ 0 h 5273452"/>
              <a:gd name="connsiteX2" fmla="*/ 9379863 w 9379863"/>
              <a:gd name="connsiteY2" fmla="*/ 3601233 h 5273452"/>
              <a:gd name="connsiteX3" fmla="*/ 2462537 w 9379863"/>
              <a:gd name="connsiteY3" fmla="*/ 5273452 h 5273452"/>
              <a:gd name="connsiteX4" fmla="*/ 0 w 9379863"/>
              <a:gd name="connsiteY4" fmla="*/ 803777 h 5273452"/>
              <a:gd name="connsiteX0" fmla="*/ 0 w 9379863"/>
              <a:gd name="connsiteY0" fmla="*/ 803777 h 4972300"/>
              <a:gd name="connsiteX1" fmla="*/ 7355286 w 9379863"/>
              <a:gd name="connsiteY1" fmla="*/ 0 h 4972300"/>
              <a:gd name="connsiteX2" fmla="*/ 9379863 w 9379863"/>
              <a:gd name="connsiteY2" fmla="*/ 3601233 h 4972300"/>
              <a:gd name="connsiteX3" fmla="*/ 2344964 w 9379863"/>
              <a:gd name="connsiteY3" fmla="*/ 4972300 h 4972300"/>
              <a:gd name="connsiteX4" fmla="*/ 0 w 9379863"/>
              <a:gd name="connsiteY4" fmla="*/ 803777 h 4972300"/>
              <a:gd name="connsiteX0" fmla="*/ 0 w 9398478"/>
              <a:gd name="connsiteY0" fmla="*/ 803777 h 4972300"/>
              <a:gd name="connsiteX1" fmla="*/ 7355286 w 9398478"/>
              <a:gd name="connsiteY1" fmla="*/ 0 h 4972300"/>
              <a:gd name="connsiteX2" fmla="*/ 9398478 w 9398478"/>
              <a:gd name="connsiteY2" fmla="*/ 3564466 h 4972300"/>
              <a:gd name="connsiteX3" fmla="*/ 2344964 w 9398478"/>
              <a:gd name="connsiteY3" fmla="*/ 4972300 h 4972300"/>
              <a:gd name="connsiteX4" fmla="*/ 0 w 9398478"/>
              <a:gd name="connsiteY4" fmla="*/ 803777 h 4972300"/>
              <a:gd name="connsiteX0" fmla="*/ 0 w 9398478"/>
              <a:gd name="connsiteY0" fmla="*/ 821928 h 4990451"/>
              <a:gd name="connsiteX1" fmla="*/ 7410669 w 9398478"/>
              <a:gd name="connsiteY1" fmla="*/ 0 h 4990451"/>
              <a:gd name="connsiteX2" fmla="*/ 9398478 w 9398478"/>
              <a:gd name="connsiteY2" fmla="*/ 3582617 h 4990451"/>
              <a:gd name="connsiteX3" fmla="*/ 2344964 w 9398478"/>
              <a:gd name="connsiteY3" fmla="*/ 4990451 h 4990451"/>
              <a:gd name="connsiteX4" fmla="*/ 0 w 9398478"/>
              <a:gd name="connsiteY4" fmla="*/ 821928 h 4990451"/>
              <a:gd name="connsiteX0" fmla="*/ 0 w 9436534"/>
              <a:gd name="connsiteY0" fmla="*/ 821928 h 4990451"/>
              <a:gd name="connsiteX1" fmla="*/ 7410669 w 9436534"/>
              <a:gd name="connsiteY1" fmla="*/ 0 h 4990451"/>
              <a:gd name="connsiteX2" fmla="*/ 9436534 w 9436534"/>
              <a:gd name="connsiteY2" fmla="*/ 3626759 h 4990451"/>
              <a:gd name="connsiteX3" fmla="*/ 2344964 w 9436534"/>
              <a:gd name="connsiteY3" fmla="*/ 4990451 h 4990451"/>
              <a:gd name="connsiteX4" fmla="*/ 0 w 9436534"/>
              <a:gd name="connsiteY4" fmla="*/ 821928 h 4990451"/>
              <a:gd name="connsiteX0" fmla="*/ 0 w 9588296"/>
              <a:gd name="connsiteY0" fmla="*/ 821928 h 4990451"/>
              <a:gd name="connsiteX1" fmla="*/ 7410669 w 9588296"/>
              <a:gd name="connsiteY1" fmla="*/ 0 h 4990451"/>
              <a:gd name="connsiteX2" fmla="*/ 9588296 w 9588296"/>
              <a:gd name="connsiteY2" fmla="*/ 3895475 h 4990451"/>
              <a:gd name="connsiteX3" fmla="*/ 2344964 w 9588296"/>
              <a:gd name="connsiteY3" fmla="*/ 4990451 h 4990451"/>
              <a:gd name="connsiteX4" fmla="*/ 0 w 9588296"/>
              <a:gd name="connsiteY4" fmla="*/ 821928 h 4990451"/>
              <a:gd name="connsiteX0" fmla="*/ 0 w 9588296"/>
              <a:gd name="connsiteY0" fmla="*/ 821928 h 5209406"/>
              <a:gd name="connsiteX1" fmla="*/ 7410669 w 9588296"/>
              <a:gd name="connsiteY1" fmla="*/ 0 h 5209406"/>
              <a:gd name="connsiteX2" fmla="*/ 9588296 w 9588296"/>
              <a:gd name="connsiteY2" fmla="*/ 3895475 h 5209406"/>
              <a:gd name="connsiteX3" fmla="*/ 2468622 w 9588296"/>
              <a:gd name="connsiteY3" fmla="*/ 5209406 h 5209406"/>
              <a:gd name="connsiteX4" fmla="*/ 0 w 9588296"/>
              <a:gd name="connsiteY4" fmla="*/ 821928 h 5209406"/>
              <a:gd name="connsiteX0" fmla="*/ 0 w 8589415"/>
              <a:gd name="connsiteY0" fmla="*/ 821928 h 5209406"/>
              <a:gd name="connsiteX1" fmla="*/ 7410669 w 8589415"/>
              <a:gd name="connsiteY1" fmla="*/ 0 h 5209406"/>
              <a:gd name="connsiteX2" fmla="*/ 8589415 w 8589415"/>
              <a:gd name="connsiteY2" fmla="*/ 3830851 h 5209406"/>
              <a:gd name="connsiteX3" fmla="*/ 2468622 w 8589415"/>
              <a:gd name="connsiteY3" fmla="*/ 5209406 h 5209406"/>
              <a:gd name="connsiteX4" fmla="*/ 0 w 8589415"/>
              <a:gd name="connsiteY4" fmla="*/ 821928 h 5209406"/>
              <a:gd name="connsiteX0" fmla="*/ 0 w 8589415"/>
              <a:gd name="connsiteY0" fmla="*/ 1196609 h 5584087"/>
              <a:gd name="connsiteX1" fmla="*/ 7704204 w 8589415"/>
              <a:gd name="connsiteY1" fmla="*/ 0 h 5584087"/>
              <a:gd name="connsiteX2" fmla="*/ 8589415 w 8589415"/>
              <a:gd name="connsiteY2" fmla="*/ 4205532 h 5584087"/>
              <a:gd name="connsiteX3" fmla="*/ 2468622 w 8589415"/>
              <a:gd name="connsiteY3" fmla="*/ 5584087 h 5584087"/>
              <a:gd name="connsiteX4" fmla="*/ 0 w 8589415"/>
              <a:gd name="connsiteY4" fmla="*/ 1196609 h 5584087"/>
              <a:gd name="connsiteX0" fmla="*/ 0 w 6938664"/>
              <a:gd name="connsiteY0" fmla="*/ 1355702 h 5584087"/>
              <a:gd name="connsiteX1" fmla="*/ 6053453 w 6938664"/>
              <a:gd name="connsiteY1" fmla="*/ 0 h 5584087"/>
              <a:gd name="connsiteX2" fmla="*/ 6938664 w 6938664"/>
              <a:gd name="connsiteY2" fmla="*/ 4205532 h 5584087"/>
              <a:gd name="connsiteX3" fmla="*/ 817871 w 6938664"/>
              <a:gd name="connsiteY3" fmla="*/ 5584087 h 5584087"/>
              <a:gd name="connsiteX4" fmla="*/ 0 w 6938664"/>
              <a:gd name="connsiteY4" fmla="*/ 1355702 h 5584087"/>
              <a:gd name="connsiteX0" fmla="*/ 0 w 6938664"/>
              <a:gd name="connsiteY0" fmla="*/ 1355702 h 5582536"/>
              <a:gd name="connsiteX1" fmla="*/ 6053453 w 6938664"/>
              <a:gd name="connsiteY1" fmla="*/ 0 h 5582536"/>
              <a:gd name="connsiteX2" fmla="*/ 6938664 w 6938664"/>
              <a:gd name="connsiteY2" fmla="*/ 4205532 h 5582536"/>
              <a:gd name="connsiteX3" fmla="*/ 910508 w 6938664"/>
              <a:gd name="connsiteY3" fmla="*/ 5582536 h 5582536"/>
              <a:gd name="connsiteX4" fmla="*/ 0 w 6938664"/>
              <a:gd name="connsiteY4" fmla="*/ 1355702 h 5582536"/>
              <a:gd name="connsiteX0" fmla="*/ 0 w 6938664"/>
              <a:gd name="connsiteY0" fmla="*/ 1355702 h 5586531"/>
              <a:gd name="connsiteX1" fmla="*/ 6053453 w 6938664"/>
              <a:gd name="connsiteY1" fmla="*/ 0 h 5586531"/>
              <a:gd name="connsiteX2" fmla="*/ 6938664 w 6938664"/>
              <a:gd name="connsiteY2" fmla="*/ 4205532 h 5586531"/>
              <a:gd name="connsiteX3" fmla="*/ 892753 w 6938664"/>
              <a:gd name="connsiteY3" fmla="*/ 5586531 h 5586531"/>
              <a:gd name="connsiteX4" fmla="*/ 0 w 6938664"/>
              <a:gd name="connsiteY4" fmla="*/ 1355702 h 5586531"/>
              <a:gd name="connsiteX0" fmla="*/ 0 w 6903151"/>
              <a:gd name="connsiteY0" fmla="*/ 1347711 h 5586531"/>
              <a:gd name="connsiteX1" fmla="*/ 6017940 w 6903151"/>
              <a:gd name="connsiteY1" fmla="*/ 0 h 5586531"/>
              <a:gd name="connsiteX2" fmla="*/ 6903151 w 6903151"/>
              <a:gd name="connsiteY2" fmla="*/ 4205532 h 5586531"/>
              <a:gd name="connsiteX3" fmla="*/ 857240 w 6903151"/>
              <a:gd name="connsiteY3" fmla="*/ 5586531 h 5586531"/>
              <a:gd name="connsiteX4" fmla="*/ 0 w 6903151"/>
              <a:gd name="connsiteY4" fmla="*/ 1347711 h 5586531"/>
              <a:gd name="connsiteX0" fmla="*/ 0 w 6903151"/>
              <a:gd name="connsiteY0" fmla="*/ 1347711 h 5580539"/>
              <a:gd name="connsiteX1" fmla="*/ 6017940 w 6903151"/>
              <a:gd name="connsiteY1" fmla="*/ 0 h 5580539"/>
              <a:gd name="connsiteX2" fmla="*/ 6903151 w 6903151"/>
              <a:gd name="connsiteY2" fmla="*/ 4205532 h 5580539"/>
              <a:gd name="connsiteX3" fmla="*/ 883876 w 6903151"/>
              <a:gd name="connsiteY3" fmla="*/ 5580539 h 5580539"/>
              <a:gd name="connsiteX4" fmla="*/ 0 w 6903151"/>
              <a:gd name="connsiteY4" fmla="*/ 1347711 h 5580539"/>
              <a:gd name="connsiteX0" fmla="*/ 0 w 6814365"/>
              <a:gd name="connsiteY0" fmla="*/ 1327736 h 5580539"/>
              <a:gd name="connsiteX1" fmla="*/ 5929154 w 6814365"/>
              <a:gd name="connsiteY1" fmla="*/ 0 h 5580539"/>
              <a:gd name="connsiteX2" fmla="*/ 6814365 w 6814365"/>
              <a:gd name="connsiteY2" fmla="*/ 4205532 h 5580539"/>
              <a:gd name="connsiteX3" fmla="*/ 795090 w 6814365"/>
              <a:gd name="connsiteY3" fmla="*/ 5580539 h 5580539"/>
              <a:gd name="connsiteX4" fmla="*/ 0 w 6814365"/>
              <a:gd name="connsiteY4" fmla="*/ 1327736 h 5580539"/>
              <a:gd name="connsiteX0" fmla="*/ 0 w 6814365"/>
              <a:gd name="connsiteY0" fmla="*/ 1327736 h 5565781"/>
              <a:gd name="connsiteX1" fmla="*/ 5929154 w 6814365"/>
              <a:gd name="connsiteY1" fmla="*/ 0 h 5565781"/>
              <a:gd name="connsiteX2" fmla="*/ 6814365 w 6814365"/>
              <a:gd name="connsiteY2" fmla="*/ 4205532 h 5565781"/>
              <a:gd name="connsiteX3" fmla="*/ 903558 w 6814365"/>
              <a:gd name="connsiteY3" fmla="*/ 5565781 h 5565781"/>
              <a:gd name="connsiteX4" fmla="*/ 0 w 6814365"/>
              <a:gd name="connsiteY4" fmla="*/ 1327736 h 5565781"/>
              <a:gd name="connsiteX0" fmla="*/ 0 w 6562931"/>
              <a:gd name="connsiteY0" fmla="*/ 1327736 h 5565781"/>
              <a:gd name="connsiteX1" fmla="*/ 5929154 w 6562931"/>
              <a:gd name="connsiteY1" fmla="*/ 0 h 5565781"/>
              <a:gd name="connsiteX2" fmla="*/ 6562931 w 6562931"/>
              <a:gd name="connsiteY2" fmla="*/ 4526279 h 5565781"/>
              <a:gd name="connsiteX3" fmla="*/ 903558 w 6562931"/>
              <a:gd name="connsiteY3" fmla="*/ 5565781 h 5565781"/>
              <a:gd name="connsiteX4" fmla="*/ 0 w 6562931"/>
              <a:gd name="connsiteY4" fmla="*/ 1327736 h 5565781"/>
              <a:gd name="connsiteX0" fmla="*/ 0 w 6562931"/>
              <a:gd name="connsiteY0" fmla="*/ 1256703 h 5494748"/>
              <a:gd name="connsiteX1" fmla="*/ 5436022 w 6562931"/>
              <a:gd name="connsiteY1" fmla="*/ 0 h 5494748"/>
              <a:gd name="connsiteX2" fmla="*/ 6562931 w 6562931"/>
              <a:gd name="connsiteY2" fmla="*/ 4455246 h 5494748"/>
              <a:gd name="connsiteX3" fmla="*/ 903558 w 6562931"/>
              <a:gd name="connsiteY3" fmla="*/ 5494748 h 5494748"/>
              <a:gd name="connsiteX4" fmla="*/ 0 w 6562931"/>
              <a:gd name="connsiteY4" fmla="*/ 1256703 h 5494748"/>
              <a:gd name="connsiteX0" fmla="*/ 0 w 6526264"/>
              <a:gd name="connsiteY0" fmla="*/ 1026510 h 5494748"/>
              <a:gd name="connsiteX1" fmla="*/ 5399355 w 6526264"/>
              <a:gd name="connsiteY1" fmla="*/ 0 h 5494748"/>
              <a:gd name="connsiteX2" fmla="*/ 6526264 w 6526264"/>
              <a:gd name="connsiteY2" fmla="*/ 4455246 h 5494748"/>
              <a:gd name="connsiteX3" fmla="*/ 866891 w 6526264"/>
              <a:gd name="connsiteY3" fmla="*/ 5494748 h 5494748"/>
              <a:gd name="connsiteX4" fmla="*/ 0 w 6526264"/>
              <a:gd name="connsiteY4" fmla="*/ 1026510 h 5494748"/>
              <a:gd name="connsiteX0" fmla="*/ 0 w 6526264"/>
              <a:gd name="connsiteY0" fmla="*/ 1026510 h 5448482"/>
              <a:gd name="connsiteX1" fmla="*/ 5399355 w 6526264"/>
              <a:gd name="connsiteY1" fmla="*/ 0 h 5448482"/>
              <a:gd name="connsiteX2" fmla="*/ 6526264 w 6526264"/>
              <a:gd name="connsiteY2" fmla="*/ 4455246 h 5448482"/>
              <a:gd name="connsiteX3" fmla="*/ 1116672 w 6526264"/>
              <a:gd name="connsiteY3" fmla="*/ 5448482 h 5448482"/>
              <a:gd name="connsiteX4" fmla="*/ 0 w 6526264"/>
              <a:gd name="connsiteY4" fmla="*/ 1026510 h 5448482"/>
              <a:gd name="connsiteX0" fmla="*/ 0 w 6526264"/>
              <a:gd name="connsiteY0" fmla="*/ 896939 h 5318911"/>
              <a:gd name="connsiteX1" fmla="*/ 4754655 w 6526264"/>
              <a:gd name="connsiteY1" fmla="*/ 0 h 5318911"/>
              <a:gd name="connsiteX2" fmla="*/ 6526264 w 6526264"/>
              <a:gd name="connsiteY2" fmla="*/ 4325675 h 5318911"/>
              <a:gd name="connsiteX3" fmla="*/ 1116672 w 6526264"/>
              <a:gd name="connsiteY3" fmla="*/ 5318911 h 5318911"/>
              <a:gd name="connsiteX4" fmla="*/ 0 w 6526264"/>
              <a:gd name="connsiteY4" fmla="*/ 896939 h 5318911"/>
              <a:gd name="connsiteX0" fmla="*/ 0 w 5879102"/>
              <a:gd name="connsiteY0" fmla="*/ 896939 h 5318911"/>
              <a:gd name="connsiteX1" fmla="*/ 4754655 w 5879102"/>
              <a:gd name="connsiteY1" fmla="*/ 0 h 5318911"/>
              <a:gd name="connsiteX2" fmla="*/ 5879102 w 5879102"/>
              <a:gd name="connsiteY2" fmla="*/ 4445547 h 5318911"/>
              <a:gd name="connsiteX3" fmla="*/ 1116672 w 5879102"/>
              <a:gd name="connsiteY3" fmla="*/ 5318911 h 5318911"/>
              <a:gd name="connsiteX4" fmla="*/ 0 w 5879102"/>
              <a:gd name="connsiteY4" fmla="*/ 896939 h 5318911"/>
              <a:gd name="connsiteX0" fmla="*/ 0 w 4953020"/>
              <a:gd name="connsiteY0" fmla="*/ 705095 h 5318911"/>
              <a:gd name="connsiteX1" fmla="*/ 3828573 w 4953020"/>
              <a:gd name="connsiteY1" fmla="*/ 0 h 5318911"/>
              <a:gd name="connsiteX2" fmla="*/ 4953020 w 4953020"/>
              <a:gd name="connsiteY2" fmla="*/ 4445547 h 5318911"/>
              <a:gd name="connsiteX3" fmla="*/ 190590 w 4953020"/>
              <a:gd name="connsiteY3" fmla="*/ 5318911 h 5318911"/>
              <a:gd name="connsiteX4" fmla="*/ 0 w 4953020"/>
              <a:gd name="connsiteY4" fmla="*/ 705095 h 5318911"/>
              <a:gd name="connsiteX0" fmla="*/ 0 w 4953020"/>
              <a:gd name="connsiteY0" fmla="*/ 705095 h 5129170"/>
              <a:gd name="connsiteX1" fmla="*/ 3828573 w 4953020"/>
              <a:gd name="connsiteY1" fmla="*/ 0 h 5129170"/>
              <a:gd name="connsiteX2" fmla="*/ 4953020 w 4953020"/>
              <a:gd name="connsiteY2" fmla="*/ 4445547 h 5129170"/>
              <a:gd name="connsiteX3" fmla="*/ 1105318 w 4953020"/>
              <a:gd name="connsiteY3" fmla="*/ 5129170 h 5129170"/>
              <a:gd name="connsiteX4" fmla="*/ 0 w 4953020"/>
              <a:gd name="connsiteY4" fmla="*/ 705095 h 5129170"/>
              <a:gd name="connsiteX0" fmla="*/ 0 w 4953020"/>
              <a:gd name="connsiteY0" fmla="*/ 357628 h 4781703"/>
              <a:gd name="connsiteX1" fmla="*/ 2062318 w 4953020"/>
              <a:gd name="connsiteY1" fmla="*/ 0 h 4781703"/>
              <a:gd name="connsiteX2" fmla="*/ 4953020 w 4953020"/>
              <a:gd name="connsiteY2" fmla="*/ 4098080 h 4781703"/>
              <a:gd name="connsiteX3" fmla="*/ 1105318 w 4953020"/>
              <a:gd name="connsiteY3" fmla="*/ 4781703 h 4781703"/>
              <a:gd name="connsiteX4" fmla="*/ 0 w 4953020"/>
              <a:gd name="connsiteY4" fmla="*/ 357628 h 4781703"/>
              <a:gd name="connsiteX0" fmla="*/ 0 w 3715465"/>
              <a:gd name="connsiteY0" fmla="*/ 357628 h 4781703"/>
              <a:gd name="connsiteX1" fmla="*/ 2062318 w 3715465"/>
              <a:gd name="connsiteY1" fmla="*/ 0 h 4781703"/>
              <a:gd name="connsiteX2" fmla="*/ 3715465 w 3715465"/>
              <a:gd name="connsiteY2" fmla="*/ 4327309 h 4781703"/>
              <a:gd name="connsiteX3" fmla="*/ 1105318 w 3715465"/>
              <a:gd name="connsiteY3" fmla="*/ 4781703 h 4781703"/>
              <a:gd name="connsiteX4" fmla="*/ 0 w 3715465"/>
              <a:gd name="connsiteY4" fmla="*/ 357628 h 4781703"/>
              <a:gd name="connsiteX0" fmla="*/ 0 w 4155369"/>
              <a:gd name="connsiteY0" fmla="*/ 775783 h 5199858"/>
              <a:gd name="connsiteX1" fmla="*/ 4155369 w 4155369"/>
              <a:gd name="connsiteY1" fmla="*/ 0 h 5199858"/>
              <a:gd name="connsiteX2" fmla="*/ 3715465 w 4155369"/>
              <a:gd name="connsiteY2" fmla="*/ 4745464 h 5199858"/>
              <a:gd name="connsiteX3" fmla="*/ 1105318 w 4155369"/>
              <a:gd name="connsiteY3" fmla="*/ 5199858 h 5199858"/>
              <a:gd name="connsiteX4" fmla="*/ 0 w 4155369"/>
              <a:gd name="connsiteY4" fmla="*/ 775783 h 5199858"/>
              <a:gd name="connsiteX0" fmla="*/ 0 w 5257108"/>
              <a:gd name="connsiteY0" fmla="*/ 775783 h 5199858"/>
              <a:gd name="connsiteX1" fmla="*/ 4155369 w 5257108"/>
              <a:gd name="connsiteY1" fmla="*/ 0 h 5199858"/>
              <a:gd name="connsiteX2" fmla="*/ 5257108 w 5257108"/>
              <a:gd name="connsiteY2" fmla="*/ 4449755 h 5199858"/>
              <a:gd name="connsiteX3" fmla="*/ 1105318 w 5257108"/>
              <a:gd name="connsiteY3" fmla="*/ 5199858 h 5199858"/>
              <a:gd name="connsiteX4" fmla="*/ 0 w 5257108"/>
              <a:gd name="connsiteY4" fmla="*/ 775783 h 5199858"/>
              <a:gd name="connsiteX0" fmla="*/ 0 w 5254646"/>
              <a:gd name="connsiteY0" fmla="*/ 785482 h 5199858"/>
              <a:gd name="connsiteX1" fmla="*/ 4152907 w 5254646"/>
              <a:gd name="connsiteY1" fmla="*/ 0 h 5199858"/>
              <a:gd name="connsiteX2" fmla="*/ 5254646 w 5254646"/>
              <a:gd name="connsiteY2" fmla="*/ 4449755 h 5199858"/>
              <a:gd name="connsiteX3" fmla="*/ 1102856 w 5254646"/>
              <a:gd name="connsiteY3" fmla="*/ 5199858 h 5199858"/>
              <a:gd name="connsiteX4" fmla="*/ 0 w 5254646"/>
              <a:gd name="connsiteY4" fmla="*/ 785482 h 5199858"/>
              <a:gd name="connsiteX0" fmla="*/ 0 w 5254646"/>
              <a:gd name="connsiteY0" fmla="*/ 785482 h 5189343"/>
              <a:gd name="connsiteX1" fmla="*/ 4152907 w 5254646"/>
              <a:gd name="connsiteY1" fmla="*/ 0 h 5189343"/>
              <a:gd name="connsiteX2" fmla="*/ 5254646 w 5254646"/>
              <a:gd name="connsiteY2" fmla="*/ 4449755 h 5189343"/>
              <a:gd name="connsiteX3" fmla="*/ 1159624 w 5254646"/>
              <a:gd name="connsiteY3" fmla="*/ 5189343 h 5189343"/>
              <a:gd name="connsiteX4" fmla="*/ 0 w 5254646"/>
              <a:gd name="connsiteY4" fmla="*/ 785482 h 5189343"/>
              <a:gd name="connsiteX0" fmla="*/ 0 w 5231938"/>
              <a:gd name="connsiteY0" fmla="*/ 781276 h 5189343"/>
              <a:gd name="connsiteX1" fmla="*/ 4130199 w 5231938"/>
              <a:gd name="connsiteY1" fmla="*/ 0 h 5189343"/>
              <a:gd name="connsiteX2" fmla="*/ 5231938 w 5231938"/>
              <a:gd name="connsiteY2" fmla="*/ 4449755 h 5189343"/>
              <a:gd name="connsiteX3" fmla="*/ 1136916 w 5231938"/>
              <a:gd name="connsiteY3" fmla="*/ 5189343 h 5189343"/>
              <a:gd name="connsiteX4" fmla="*/ 0 w 5231938"/>
              <a:gd name="connsiteY4" fmla="*/ 781276 h 5189343"/>
              <a:gd name="connsiteX0" fmla="*/ 0 w 5231938"/>
              <a:gd name="connsiteY0" fmla="*/ 917577 h 5325644"/>
              <a:gd name="connsiteX1" fmla="*/ 4866064 w 5231938"/>
              <a:gd name="connsiteY1" fmla="*/ 0 h 5325644"/>
              <a:gd name="connsiteX2" fmla="*/ 5231938 w 5231938"/>
              <a:gd name="connsiteY2" fmla="*/ 4586056 h 5325644"/>
              <a:gd name="connsiteX3" fmla="*/ 1136916 w 5231938"/>
              <a:gd name="connsiteY3" fmla="*/ 5325644 h 5325644"/>
              <a:gd name="connsiteX4" fmla="*/ 0 w 5231938"/>
              <a:gd name="connsiteY4" fmla="*/ 917577 h 5325644"/>
              <a:gd name="connsiteX0" fmla="*/ 0 w 5231938"/>
              <a:gd name="connsiteY0" fmla="*/ 935574 h 5343641"/>
              <a:gd name="connsiteX1" fmla="*/ 4879624 w 5231938"/>
              <a:gd name="connsiteY1" fmla="*/ 0 h 5343641"/>
              <a:gd name="connsiteX2" fmla="*/ 5231938 w 5231938"/>
              <a:gd name="connsiteY2" fmla="*/ 4604053 h 5343641"/>
              <a:gd name="connsiteX3" fmla="*/ 1136916 w 5231938"/>
              <a:gd name="connsiteY3" fmla="*/ 5343641 h 5343641"/>
              <a:gd name="connsiteX4" fmla="*/ 0 w 5231938"/>
              <a:gd name="connsiteY4" fmla="*/ 935574 h 5343641"/>
              <a:gd name="connsiteX0" fmla="*/ 0 w 5231938"/>
              <a:gd name="connsiteY0" fmla="*/ 935574 h 5343641"/>
              <a:gd name="connsiteX1" fmla="*/ 4879624 w 5231938"/>
              <a:gd name="connsiteY1" fmla="*/ 0 h 5343641"/>
              <a:gd name="connsiteX2" fmla="*/ 5039977 w 5231938"/>
              <a:gd name="connsiteY2" fmla="*/ 2031420 h 5343641"/>
              <a:gd name="connsiteX3" fmla="*/ 5231938 w 5231938"/>
              <a:gd name="connsiteY3" fmla="*/ 4604053 h 5343641"/>
              <a:gd name="connsiteX4" fmla="*/ 1136916 w 5231938"/>
              <a:gd name="connsiteY4" fmla="*/ 5343641 h 5343641"/>
              <a:gd name="connsiteX5" fmla="*/ 0 w 5231938"/>
              <a:gd name="connsiteY5" fmla="*/ 935574 h 5343641"/>
              <a:gd name="connsiteX0" fmla="*/ 0 w 5231938"/>
              <a:gd name="connsiteY0" fmla="*/ 935574 h 5343641"/>
              <a:gd name="connsiteX1" fmla="*/ 4879624 w 5231938"/>
              <a:gd name="connsiteY1" fmla="*/ 0 h 5343641"/>
              <a:gd name="connsiteX2" fmla="*/ 5039977 w 5231938"/>
              <a:gd name="connsiteY2" fmla="*/ 2031420 h 5343641"/>
              <a:gd name="connsiteX3" fmla="*/ 5231938 w 5231938"/>
              <a:gd name="connsiteY3" fmla="*/ 4604053 h 5343641"/>
              <a:gd name="connsiteX4" fmla="*/ 1136916 w 5231938"/>
              <a:gd name="connsiteY4" fmla="*/ 5343641 h 5343641"/>
              <a:gd name="connsiteX5" fmla="*/ 519347 w 5231938"/>
              <a:gd name="connsiteY5" fmla="*/ 2969422 h 5343641"/>
              <a:gd name="connsiteX6" fmla="*/ 0 w 5231938"/>
              <a:gd name="connsiteY6" fmla="*/ 935574 h 5343641"/>
              <a:gd name="connsiteX0" fmla="*/ 0 w 5225158"/>
              <a:gd name="connsiteY0" fmla="*/ 926575 h 5343641"/>
              <a:gd name="connsiteX1" fmla="*/ 4872844 w 5225158"/>
              <a:gd name="connsiteY1" fmla="*/ 0 h 5343641"/>
              <a:gd name="connsiteX2" fmla="*/ 5033197 w 5225158"/>
              <a:gd name="connsiteY2" fmla="*/ 2031420 h 5343641"/>
              <a:gd name="connsiteX3" fmla="*/ 5225158 w 5225158"/>
              <a:gd name="connsiteY3" fmla="*/ 4604053 h 5343641"/>
              <a:gd name="connsiteX4" fmla="*/ 1130136 w 5225158"/>
              <a:gd name="connsiteY4" fmla="*/ 5343641 h 5343641"/>
              <a:gd name="connsiteX5" fmla="*/ 512567 w 5225158"/>
              <a:gd name="connsiteY5" fmla="*/ 2969422 h 5343641"/>
              <a:gd name="connsiteX6" fmla="*/ 0 w 5225158"/>
              <a:gd name="connsiteY6" fmla="*/ 926575 h 5343641"/>
              <a:gd name="connsiteX0" fmla="*/ 2782074 w 4712591"/>
              <a:gd name="connsiteY0" fmla="*/ 300831 h 5343641"/>
              <a:gd name="connsiteX1" fmla="*/ 4360277 w 4712591"/>
              <a:gd name="connsiteY1" fmla="*/ 0 h 5343641"/>
              <a:gd name="connsiteX2" fmla="*/ 4520630 w 4712591"/>
              <a:gd name="connsiteY2" fmla="*/ 2031420 h 5343641"/>
              <a:gd name="connsiteX3" fmla="*/ 4712591 w 4712591"/>
              <a:gd name="connsiteY3" fmla="*/ 4604053 h 5343641"/>
              <a:gd name="connsiteX4" fmla="*/ 617569 w 4712591"/>
              <a:gd name="connsiteY4" fmla="*/ 5343641 h 5343641"/>
              <a:gd name="connsiteX5" fmla="*/ 0 w 4712591"/>
              <a:gd name="connsiteY5" fmla="*/ 2969422 h 5343641"/>
              <a:gd name="connsiteX6" fmla="*/ 2782074 w 4712591"/>
              <a:gd name="connsiteY6" fmla="*/ 300831 h 5343641"/>
              <a:gd name="connsiteX0" fmla="*/ 2175310 w 4105827"/>
              <a:gd name="connsiteY0" fmla="*/ 300831 h 5343641"/>
              <a:gd name="connsiteX1" fmla="*/ 3753513 w 4105827"/>
              <a:gd name="connsiteY1" fmla="*/ 0 h 5343641"/>
              <a:gd name="connsiteX2" fmla="*/ 3913866 w 4105827"/>
              <a:gd name="connsiteY2" fmla="*/ 2031420 h 5343641"/>
              <a:gd name="connsiteX3" fmla="*/ 4105827 w 4105827"/>
              <a:gd name="connsiteY3" fmla="*/ 4604053 h 5343641"/>
              <a:gd name="connsiteX4" fmla="*/ 10805 w 4105827"/>
              <a:gd name="connsiteY4" fmla="*/ 5343641 h 5343641"/>
              <a:gd name="connsiteX5" fmla="*/ 2699450 w 4105827"/>
              <a:gd name="connsiteY5" fmla="*/ 2496393 h 5343641"/>
              <a:gd name="connsiteX6" fmla="*/ 2175310 w 4105827"/>
              <a:gd name="connsiteY6" fmla="*/ 300831 h 5343641"/>
              <a:gd name="connsiteX0" fmla="*/ 2157996 w 4105827"/>
              <a:gd name="connsiteY0" fmla="*/ 304039 h 5343641"/>
              <a:gd name="connsiteX1" fmla="*/ 3753513 w 4105827"/>
              <a:gd name="connsiteY1" fmla="*/ 0 h 5343641"/>
              <a:gd name="connsiteX2" fmla="*/ 3913866 w 4105827"/>
              <a:gd name="connsiteY2" fmla="*/ 2031420 h 5343641"/>
              <a:gd name="connsiteX3" fmla="*/ 4105827 w 4105827"/>
              <a:gd name="connsiteY3" fmla="*/ 4604053 h 5343641"/>
              <a:gd name="connsiteX4" fmla="*/ 10805 w 4105827"/>
              <a:gd name="connsiteY4" fmla="*/ 5343641 h 5343641"/>
              <a:gd name="connsiteX5" fmla="*/ 2699450 w 4105827"/>
              <a:gd name="connsiteY5" fmla="*/ 2496393 h 5343641"/>
              <a:gd name="connsiteX6" fmla="*/ 2157996 w 4105827"/>
              <a:gd name="connsiteY6" fmla="*/ 304039 h 5343641"/>
              <a:gd name="connsiteX0" fmla="*/ 2151216 w 4105827"/>
              <a:gd name="connsiteY0" fmla="*/ 313037 h 5343641"/>
              <a:gd name="connsiteX1" fmla="*/ 3753513 w 4105827"/>
              <a:gd name="connsiteY1" fmla="*/ 0 h 5343641"/>
              <a:gd name="connsiteX2" fmla="*/ 3913866 w 4105827"/>
              <a:gd name="connsiteY2" fmla="*/ 2031420 h 5343641"/>
              <a:gd name="connsiteX3" fmla="*/ 4105827 w 4105827"/>
              <a:gd name="connsiteY3" fmla="*/ 4604053 h 5343641"/>
              <a:gd name="connsiteX4" fmla="*/ 10805 w 4105827"/>
              <a:gd name="connsiteY4" fmla="*/ 5343641 h 5343641"/>
              <a:gd name="connsiteX5" fmla="*/ 2699450 w 4105827"/>
              <a:gd name="connsiteY5" fmla="*/ 2496393 h 5343641"/>
              <a:gd name="connsiteX6" fmla="*/ 2151216 w 4105827"/>
              <a:gd name="connsiteY6" fmla="*/ 313037 h 5343641"/>
              <a:gd name="connsiteX0" fmla="*/ 0 w 1954611"/>
              <a:gd name="connsiteY0" fmla="*/ 313037 h 4752288"/>
              <a:gd name="connsiteX1" fmla="*/ 1602297 w 1954611"/>
              <a:gd name="connsiteY1" fmla="*/ 0 h 4752288"/>
              <a:gd name="connsiteX2" fmla="*/ 1762650 w 1954611"/>
              <a:gd name="connsiteY2" fmla="*/ 2031420 h 4752288"/>
              <a:gd name="connsiteX3" fmla="*/ 1954611 w 1954611"/>
              <a:gd name="connsiteY3" fmla="*/ 4604053 h 4752288"/>
              <a:gd name="connsiteX4" fmla="*/ 1135768 w 1954611"/>
              <a:gd name="connsiteY4" fmla="*/ 4752288 h 4752288"/>
              <a:gd name="connsiteX5" fmla="*/ 548234 w 1954611"/>
              <a:gd name="connsiteY5" fmla="*/ 2496393 h 4752288"/>
              <a:gd name="connsiteX6" fmla="*/ 0 w 1954611"/>
              <a:gd name="connsiteY6" fmla="*/ 313037 h 475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54611" h="4752288">
                <a:moveTo>
                  <a:pt x="0" y="313037"/>
                </a:moveTo>
                <a:lnTo>
                  <a:pt x="1602297" y="0"/>
                </a:lnTo>
                <a:cubicBezTo>
                  <a:pt x="1652862" y="677674"/>
                  <a:pt x="1712085" y="1353746"/>
                  <a:pt x="1762650" y="2031420"/>
                </a:cubicBezTo>
                <a:lnTo>
                  <a:pt x="1954611" y="4604053"/>
                </a:lnTo>
                <a:lnTo>
                  <a:pt x="1135768" y="4752288"/>
                </a:lnTo>
                <a:cubicBezTo>
                  <a:pt x="918891" y="3929370"/>
                  <a:pt x="765111" y="3319311"/>
                  <a:pt x="548234" y="2496393"/>
                </a:cubicBezTo>
                <a:lnTo>
                  <a:pt x="0" y="313037"/>
                </a:lnTo>
                <a:close/>
              </a:path>
            </a:pathLst>
          </a:cu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Pravokutnik 15"/>
          <p:cNvSpPr/>
          <p:nvPr/>
        </p:nvSpPr>
        <p:spPr>
          <a:xfrm rot="10800000">
            <a:off x="8790858" y="-7219"/>
            <a:ext cx="3369812" cy="6865219"/>
          </a:xfrm>
          <a:custGeom>
            <a:avLst/>
            <a:gdLst>
              <a:gd name="connsiteX0" fmla="*/ 0 w 5314950"/>
              <a:gd name="connsiteY0" fmla="*/ 0 h 6858000"/>
              <a:gd name="connsiteX1" fmla="*/ 5314950 w 5314950"/>
              <a:gd name="connsiteY1" fmla="*/ 0 h 6858000"/>
              <a:gd name="connsiteX2" fmla="*/ 5314950 w 5314950"/>
              <a:gd name="connsiteY2" fmla="*/ 6858000 h 6858000"/>
              <a:gd name="connsiteX3" fmla="*/ 0 w 5314950"/>
              <a:gd name="connsiteY3" fmla="*/ 6858000 h 6858000"/>
              <a:gd name="connsiteX4" fmla="*/ 0 w 5314950"/>
              <a:gd name="connsiteY4" fmla="*/ 0 h 6858000"/>
              <a:gd name="connsiteX0" fmla="*/ 0 w 5314950"/>
              <a:gd name="connsiteY0" fmla="*/ 0 h 6858000"/>
              <a:gd name="connsiteX1" fmla="*/ 3840480 w 5314950"/>
              <a:gd name="connsiteY1" fmla="*/ 0 h 6858000"/>
              <a:gd name="connsiteX2" fmla="*/ 5314950 w 5314950"/>
              <a:gd name="connsiteY2" fmla="*/ 6858000 h 6858000"/>
              <a:gd name="connsiteX3" fmla="*/ 0 w 5314950"/>
              <a:gd name="connsiteY3" fmla="*/ 6858000 h 6858000"/>
              <a:gd name="connsiteX4" fmla="*/ 0 w 5314950"/>
              <a:gd name="connsiteY4" fmla="*/ 0 h 6858000"/>
              <a:gd name="connsiteX0" fmla="*/ 0 w 3840480"/>
              <a:gd name="connsiteY0" fmla="*/ 0 h 6858000"/>
              <a:gd name="connsiteX1" fmla="*/ 3840480 w 3840480"/>
              <a:gd name="connsiteY1" fmla="*/ 0 h 6858000"/>
              <a:gd name="connsiteX2" fmla="*/ 960120 w 3840480"/>
              <a:gd name="connsiteY2" fmla="*/ 6812280 h 6858000"/>
              <a:gd name="connsiteX3" fmla="*/ 0 w 3840480"/>
              <a:gd name="connsiteY3" fmla="*/ 6858000 h 6858000"/>
              <a:gd name="connsiteX4" fmla="*/ 0 w 3840480"/>
              <a:gd name="connsiteY4" fmla="*/ 0 h 6858000"/>
              <a:gd name="connsiteX0" fmla="*/ 0 w 3840480"/>
              <a:gd name="connsiteY0" fmla="*/ 0 h 6858000"/>
              <a:gd name="connsiteX1" fmla="*/ 3840480 w 3840480"/>
              <a:gd name="connsiteY1" fmla="*/ 0 h 6858000"/>
              <a:gd name="connsiteX2" fmla="*/ 948690 w 3840480"/>
              <a:gd name="connsiteY2" fmla="*/ 6846570 h 6858000"/>
              <a:gd name="connsiteX3" fmla="*/ 0 w 3840480"/>
              <a:gd name="connsiteY3" fmla="*/ 6858000 h 6858000"/>
              <a:gd name="connsiteX4" fmla="*/ 0 w 3840480"/>
              <a:gd name="connsiteY4" fmla="*/ 0 h 6858000"/>
              <a:gd name="connsiteX0" fmla="*/ 0 w 3863340"/>
              <a:gd name="connsiteY0" fmla="*/ 0 h 6858000"/>
              <a:gd name="connsiteX1" fmla="*/ 3863340 w 3863340"/>
              <a:gd name="connsiteY1" fmla="*/ 0 h 6858000"/>
              <a:gd name="connsiteX2" fmla="*/ 948690 w 3863340"/>
              <a:gd name="connsiteY2" fmla="*/ 6846570 h 6858000"/>
              <a:gd name="connsiteX3" fmla="*/ 0 w 3863340"/>
              <a:gd name="connsiteY3" fmla="*/ 6858000 h 6858000"/>
              <a:gd name="connsiteX4" fmla="*/ 0 w 3863340"/>
              <a:gd name="connsiteY4" fmla="*/ 0 h 6858000"/>
              <a:gd name="connsiteX0" fmla="*/ 0 w 3863340"/>
              <a:gd name="connsiteY0" fmla="*/ 0 h 6891540"/>
              <a:gd name="connsiteX1" fmla="*/ 3863340 w 3863340"/>
              <a:gd name="connsiteY1" fmla="*/ 0 h 6891540"/>
              <a:gd name="connsiteX2" fmla="*/ 2492677 w 3863340"/>
              <a:gd name="connsiteY2" fmla="*/ 6891540 h 6891540"/>
              <a:gd name="connsiteX3" fmla="*/ 0 w 3863340"/>
              <a:gd name="connsiteY3" fmla="*/ 6858000 h 6891540"/>
              <a:gd name="connsiteX4" fmla="*/ 0 w 3863340"/>
              <a:gd name="connsiteY4" fmla="*/ 0 h 6891540"/>
              <a:gd name="connsiteX0" fmla="*/ 0 w 4432966"/>
              <a:gd name="connsiteY0" fmla="*/ 0 h 6891540"/>
              <a:gd name="connsiteX1" fmla="*/ 4432966 w 4432966"/>
              <a:gd name="connsiteY1" fmla="*/ 44970 h 6891540"/>
              <a:gd name="connsiteX2" fmla="*/ 2492677 w 4432966"/>
              <a:gd name="connsiteY2" fmla="*/ 6891540 h 6891540"/>
              <a:gd name="connsiteX3" fmla="*/ 0 w 4432966"/>
              <a:gd name="connsiteY3" fmla="*/ 6858000 h 6891540"/>
              <a:gd name="connsiteX4" fmla="*/ 0 w 4432966"/>
              <a:gd name="connsiteY4" fmla="*/ 0 h 6891540"/>
              <a:gd name="connsiteX0" fmla="*/ 0 w 4432966"/>
              <a:gd name="connsiteY0" fmla="*/ 0 h 6891540"/>
              <a:gd name="connsiteX1" fmla="*/ 4432966 w 4432966"/>
              <a:gd name="connsiteY1" fmla="*/ 44970 h 6891540"/>
              <a:gd name="connsiteX2" fmla="*/ 2492677 w 4432966"/>
              <a:gd name="connsiteY2" fmla="*/ 6891540 h 6891540"/>
              <a:gd name="connsiteX3" fmla="*/ 0 w 4432966"/>
              <a:gd name="connsiteY3" fmla="*/ 6887980 h 6891540"/>
              <a:gd name="connsiteX4" fmla="*/ 0 w 4432966"/>
              <a:gd name="connsiteY4" fmla="*/ 0 h 6891540"/>
              <a:gd name="connsiteX0" fmla="*/ 0 w 4702789"/>
              <a:gd name="connsiteY0" fmla="*/ 0 h 6891540"/>
              <a:gd name="connsiteX1" fmla="*/ 4702789 w 4702789"/>
              <a:gd name="connsiteY1" fmla="*/ 29980 h 6891540"/>
              <a:gd name="connsiteX2" fmla="*/ 2492677 w 4702789"/>
              <a:gd name="connsiteY2" fmla="*/ 6891540 h 6891540"/>
              <a:gd name="connsiteX3" fmla="*/ 0 w 4702789"/>
              <a:gd name="connsiteY3" fmla="*/ 6887980 h 6891540"/>
              <a:gd name="connsiteX4" fmla="*/ 0 w 4702789"/>
              <a:gd name="connsiteY4" fmla="*/ 0 h 6891540"/>
              <a:gd name="connsiteX0" fmla="*/ 0 w 4702789"/>
              <a:gd name="connsiteY0" fmla="*/ 0 h 6861560"/>
              <a:gd name="connsiteX1" fmla="*/ 4702789 w 4702789"/>
              <a:gd name="connsiteY1" fmla="*/ 0 h 6861560"/>
              <a:gd name="connsiteX2" fmla="*/ 2492677 w 4702789"/>
              <a:gd name="connsiteY2" fmla="*/ 6861560 h 6861560"/>
              <a:gd name="connsiteX3" fmla="*/ 0 w 4702789"/>
              <a:gd name="connsiteY3" fmla="*/ 6858000 h 6861560"/>
              <a:gd name="connsiteX4" fmla="*/ 0 w 4702789"/>
              <a:gd name="connsiteY4" fmla="*/ 0 h 6861560"/>
              <a:gd name="connsiteX0" fmla="*/ 0 w 4702789"/>
              <a:gd name="connsiteY0" fmla="*/ 29980 h 6891540"/>
              <a:gd name="connsiteX1" fmla="*/ 4702789 w 4702789"/>
              <a:gd name="connsiteY1" fmla="*/ 0 h 6891540"/>
              <a:gd name="connsiteX2" fmla="*/ 2492677 w 4702789"/>
              <a:gd name="connsiteY2" fmla="*/ 6891540 h 6891540"/>
              <a:gd name="connsiteX3" fmla="*/ 0 w 4702789"/>
              <a:gd name="connsiteY3" fmla="*/ 6887980 h 6891540"/>
              <a:gd name="connsiteX4" fmla="*/ 0 w 4702789"/>
              <a:gd name="connsiteY4" fmla="*/ 29980 h 6891540"/>
              <a:gd name="connsiteX0" fmla="*/ 0 w 4702789"/>
              <a:gd name="connsiteY0" fmla="*/ 29980 h 7291747"/>
              <a:gd name="connsiteX1" fmla="*/ 4702789 w 4702789"/>
              <a:gd name="connsiteY1" fmla="*/ 0 h 7291747"/>
              <a:gd name="connsiteX2" fmla="*/ 4588708 w 4702789"/>
              <a:gd name="connsiteY2" fmla="*/ 7291747 h 7291747"/>
              <a:gd name="connsiteX3" fmla="*/ 0 w 4702789"/>
              <a:gd name="connsiteY3" fmla="*/ 6887980 h 7291747"/>
              <a:gd name="connsiteX4" fmla="*/ 0 w 4702789"/>
              <a:gd name="connsiteY4" fmla="*/ 29980 h 7291747"/>
              <a:gd name="connsiteX0" fmla="*/ 0 w 4600544"/>
              <a:gd name="connsiteY0" fmla="*/ 29980 h 7291747"/>
              <a:gd name="connsiteX1" fmla="*/ 4600544 w 4600544"/>
              <a:gd name="connsiteY1" fmla="*/ 0 h 7291747"/>
              <a:gd name="connsiteX2" fmla="*/ 4588708 w 4600544"/>
              <a:gd name="connsiteY2" fmla="*/ 7291747 h 7291747"/>
              <a:gd name="connsiteX3" fmla="*/ 0 w 4600544"/>
              <a:gd name="connsiteY3" fmla="*/ 6887980 h 7291747"/>
              <a:gd name="connsiteX4" fmla="*/ 0 w 4600544"/>
              <a:gd name="connsiteY4" fmla="*/ 29980 h 7291747"/>
              <a:gd name="connsiteX0" fmla="*/ 0 w 4606497"/>
              <a:gd name="connsiteY0" fmla="*/ 29980 h 7291747"/>
              <a:gd name="connsiteX1" fmla="*/ 4600544 w 4606497"/>
              <a:gd name="connsiteY1" fmla="*/ 0 h 7291747"/>
              <a:gd name="connsiteX2" fmla="*/ 4605748 w 4606497"/>
              <a:gd name="connsiteY2" fmla="*/ 7291747 h 7291747"/>
              <a:gd name="connsiteX3" fmla="*/ 0 w 4606497"/>
              <a:gd name="connsiteY3" fmla="*/ 6887980 h 7291747"/>
              <a:gd name="connsiteX4" fmla="*/ 0 w 4606497"/>
              <a:gd name="connsiteY4" fmla="*/ 29980 h 7291747"/>
              <a:gd name="connsiteX0" fmla="*/ 0 w 5032521"/>
              <a:gd name="connsiteY0" fmla="*/ 0 h 7325801"/>
              <a:gd name="connsiteX1" fmla="*/ 5026566 w 5032521"/>
              <a:gd name="connsiteY1" fmla="*/ 34054 h 7325801"/>
              <a:gd name="connsiteX2" fmla="*/ 5031770 w 5032521"/>
              <a:gd name="connsiteY2" fmla="*/ 7325801 h 7325801"/>
              <a:gd name="connsiteX3" fmla="*/ 426022 w 5032521"/>
              <a:gd name="connsiteY3" fmla="*/ 6922034 h 7325801"/>
              <a:gd name="connsiteX4" fmla="*/ 0 w 5032521"/>
              <a:gd name="connsiteY4" fmla="*/ 0 h 7325801"/>
              <a:gd name="connsiteX0" fmla="*/ 0 w 5032520"/>
              <a:gd name="connsiteY0" fmla="*/ 0 h 7338248"/>
              <a:gd name="connsiteX1" fmla="*/ 5026566 w 5032520"/>
              <a:gd name="connsiteY1" fmla="*/ 34054 h 7338248"/>
              <a:gd name="connsiteX2" fmla="*/ 5031770 w 5032520"/>
              <a:gd name="connsiteY2" fmla="*/ 7325801 h 7338248"/>
              <a:gd name="connsiteX3" fmla="*/ 1721132 w 5032520"/>
              <a:gd name="connsiteY3" fmla="*/ 7338248 h 7338248"/>
              <a:gd name="connsiteX4" fmla="*/ 0 w 5032520"/>
              <a:gd name="connsiteY4" fmla="*/ 0 h 7338248"/>
              <a:gd name="connsiteX0" fmla="*/ 0 w 4828029"/>
              <a:gd name="connsiteY0" fmla="*/ 13970 h 7304194"/>
              <a:gd name="connsiteX1" fmla="*/ 4822075 w 4828029"/>
              <a:gd name="connsiteY1" fmla="*/ 0 h 7304194"/>
              <a:gd name="connsiteX2" fmla="*/ 4827279 w 4828029"/>
              <a:gd name="connsiteY2" fmla="*/ 7291747 h 7304194"/>
              <a:gd name="connsiteX3" fmla="*/ 1516641 w 4828029"/>
              <a:gd name="connsiteY3" fmla="*/ 7304194 h 7304194"/>
              <a:gd name="connsiteX4" fmla="*/ 0 w 4828029"/>
              <a:gd name="connsiteY4" fmla="*/ 13970 h 7304194"/>
              <a:gd name="connsiteX0" fmla="*/ 0 w 4810988"/>
              <a:gd name="connsiteY0" fmla="*/ 13970 h 7304194"/>
              <a:gd name="connsiteX1" fmla="*/ 4805034 w 4810988"/>
              <a:gd name="connsiteY1" fmla="*/ 0 h 7304194"/>
              <a:gd name="connsiteX2" fmla="*/ 4810238 w 4810988"/>
              <a:gd name="connsiteY2" fmla="*/ 7291747 h 7304194"/>
              <a:gd name="connsiteX3" fmla="*/ 1499600 w 4810988"/>
              <a:gd name="connsiteY3" fmla="*/ 7304194 h 7304194"/>
              <a:gd name="connsiteX4" fmla="*/ 0 w 4810988"/>
              <a:gd name="connsiteY4" fmla="*/ 13970 h 7304194"/>
              <a:gd name="connsiteX0" fmla="*/ 0 w 4776905"/>
              <a:gd name="connsiteY0" fmla="*/ 0 h 7306232"/>
              <a:gd name="connsiteX1" fmla="*/ 4770951 w 4776905"/>
              <a:gd name="connsiteY1" fmla="*/ 2038 h 7306232"/>
              <a:gd name="connsiteX2" fmla="*/ 4776155 w 4776905"/>
              <a:gd name="connsiteY2" fmla="*/ 7293785 h 7306232"/>
              <a:gd name="connsiteX3" fmla="*/ 1465517 w 4776905"/>
              <a:gd name="connsiteY3" fmla="*/ 7306232 h 7306232"/>
              <a:gd name="connsiteX4" fmla="*/ 0 w 4776905"/>
              <a:gd name="connsiteY4" fmla="*/ 0 h 7306232"/>
              <a:gd name="connsiteX0" fmla="*/ 0 w 4776905"/>
              <a:gd name="connsiteY0" fmla="*/ 30052 h 7336284"/>
              <a:gd name="connsiteX1" fmla="*/ 4770952 w 4776905"/>
              <a:gd name="connsiteY1" fmla="*/ 0 h 7336284"/>
              <a:gd name="connsiteX2" fmla="*/ 4776155 w 4776905"/>
              <a:gd name="connsiteY2" fmla="*/ 7323837 h 7336284"/>
              <a:gd name="connsiteX3" fmla="*/ 1465517 w 4776905"/>
              <a:gd name="connsiteY3" fmla="*/ 7336284 h 7336284"/>
              <a:gd name="connsiteX4" fmla="*/ 0 w 4776905"/>
              <a:gd name="connsiteY4" fmla="*/ 30052 h 7336284"/>
              <a:gd name="connsiteX0" fmla="*/ 0 w 4755818"/>
              <a:gd name="connsiteY0" fmla="*/ 0 h 7338322"/>
              <a:gd name="connsiteX1" fmla="*/ 4749865 w 4755818"/>
              <a:gd name="connsiteY1" fmla="*/ 2038 h 7338322"/>
              <a:gd name="connsiteX2" fmla="*/ 4755068 w 4755818"/>
              <a:gd name="connsiteY2" fmla="*/ 7325875 h 7338322"/>
              <a:gd name="connsiteX3" fmla="*/ 1444430 w 4755818"/>
              <a:gd name="connsiteY3" fmla="*/ 7338322 h 7338322"/>
              <a:gd name="connsiteX4" fmla="*/ 0 w 4755818"/>
              <a:gd name="connsiteY4" fmla="*/ 0 h 7338322"/>
              <a:gd name="connsiteX0" fmla="*/ 0 w 3975594"/>
              <a:gd name="connsiteY0" fmla="*/ 0 h 7354367"/>
              <a:gd name="connsiteX1" fmla="*/ 3969641 w 3975594"/>
              <a:gd name="connsiteY1" fmla="*/ 18083 h 7354367"/>
              <a:gd name="connsiteX2" fmla="*/ 3974844 w 3975594"/>
              <a:gd name="connsiteY2" fmla="*/ 7341920 h 7354367"/>
              <a:gd name="connsiteX3" fmla="*/ 664206 w 3975594"/>
              <a:gd name="connsiteY3" fmla="*/ 7354367 h 7354367"/>
              <a:gd name="connsiteX4" fmla="*/ 0 w 3975594"/>
              <a:gd name="connsiteY4" fmla="*/ 0 h 7354367"/>
              <a:gd name="connsiteX0" fmla="*/ 0 w 3975594"/>
              <a:gd name="connsiteY0" fmla="*/ 0 h 7370412"/>
              <a:gd name="connsiteX1" fmla="*/ 3969641 w 3975594"/>
              <a:gd name="connsiteY1" fmla="*/ 18083 h 7370412"/>
              <a:gd name="connsiteX2" fmla="*/ 3974844 w 3975594"/>
              <a:gd name="connsiteY2" fmla="*/ 7341920 h 7370412"/>
              <a:gd name="connsiteX3" fmla="*/ 1043775 w 3975594"/>
              <a:gd name="connsiteY3" fmla="*/ 7370412 h 7370412"/>
              <a:gd name="connsiteX4" fmla="*/ 0 w 3975594"/>
              <a:gd name="connsiteY4" fmla="*/ 0 h 7370412"/>
              <a:gd name="connsiteX0" fmla="*/ 0 w 3933420"/>
              <a:gd name="connsiteY0" fmla="*/ 14006 h 7352329"/>
              <a:gd name="connsiteX1" fmla="*/ 3927467 w 3933420"/>
              <a:gd name="connsiteY1" fmla="*/ 0 h 7352329"/>
              <a:gd name="connsiteX2" fmla="*/ 3932670 w 3933420"/>
              <a:gd name="connsiteY2" fmla="*/ 7323837 h 7352329"/>
              <a:gd name="connsiteX3" fmla="*/ 1001601 w 3933420"/>
              <a:gd name="connsiteY3" fmla="*/ 7352329 h 7352329"/>
              <a:gd name="connsiteX4" fmla="*/ 0 w 3933420"/>
              <a:gd name="connsiteY4" fmla="*/ 14006 h 7352329"/>
              <a:gd name="connsiteX0" fmla="*/ 0 w 3927467"/>
              <a:gd name="connsiteY0" fmla="*/ 14006 h 7355928"/>
              <a:gd name="connsiteX1" fmla="*/ 3927467 w 3927467"/>
              <a:gd name="connsiteY1" fmla="*/ 0 h 7355928"/>
              <a:gd name="connsiteX2" fmla="*/ 3911583 w 3927467"/>
              <a:gd name="connsiteY2" fmla="*/ 7355928 h 7355928"/>
              <a:gd name="connsiteX3" fmla="*/ 1001601 w 3927467"/>
              <a:gd name="connsiteY3" fmla="*/ 7352329 h 7355928"/>
              <a:gd name="connsiteX4" fmla="*/ 0 w 3927467"/>
              <a:gd name="connsiteY4" fmla="*/ 14006 h 7355928"/>
              <a:gd name="connsiteX0" fmla="*/ 0 w 4243775"/>
              <a:gd name="connsiteY0" fmla="*/ 14006 h 7355928"/>
              <a:gd name="connsiteX1" fmla="*/ 4243775 w 4243775"/>
              <a:gd name="connsiteY1" fmla="*/ 0 h 7355928"/>
              <a:gd name="connsiteX2" fmla="*/ 4227891 w 4243775"/>
              <a:gd name="connsiteY2" fmla="*/ 7355928 h 7355928"/>
              <a:gd name="connsiteX3" fmla="*/ 1317909 w 4243775"/>
              <a:gd name="connsiteY3" fmla="*/ 7352329 h 7355928"/>
              <a:gd name="connsiteX4" fmla="*/ 0 w 4243775"/>
              <a:gd name="connsiteY4" fmla="*/ 14006 h 7355928"/>
              <a:gd name="connsiteX0" fmla="*/ 0 w 4228208"/>
              <a:gd name="connsiteY0" fmla="*/ 14006 h 7355928"/>
              <a:gd name="connsiteX1" fmla="*/ 4201601 w 4228208"/>
              <a:gd name="connsiteY1" fmla="*/ 0 h 7355928"/>
              <a:gd name="connsiteX2" fmla="*/ 4227891 w 4228208"/>
              <a:gd name="connsiteY2" fmla="*/ 7355928 h 7355928"/>
              <a:gd name="connsiteX3" fmla="*/ 1317909 w 4228208"/>
              <a:gd name="connsiteY3" fmla="*/ 7352329 h 7355928"/>
              <a:gd name="connsiteX4" fmla="*/ 0 w 4228208"/>
              <a:gd name="connsiteY4" fmla="*/ 14006 h 7355928"/>
              <a:gd name="connsiteX0" fmla="*/ 0 w 4201601"/>
              <a:gd name="connsiteY0" fmla="*/ 14006 h 7355928"/>
              <a:gd name="connsiteX1" fmla="*/ 4201601 w 4201601"/>
              <a:gd name="connsiteY1" fmla="*/ 0 h 7355928"/>
              <a:gd name="connsiteX2" fmla="*/ 4185718 w 4201601"/>
              <a:gd name="connsiteY2" fmla="*/ 7355928 h 7355928"/>
              <a:gd name="connsiteX3" fmla="*/ 1317909 w 4201601"/>
              <a:gd name="connsiteY3" fmla="*/ 7352329 h 7355928"/>
              <a:gd name="connsiteX4" fmla="*/ 0 w 4201601"/>
              <a:gd name="connsiteY4" fmla="*/ 14006 h 7355928"/>
              <a:gd name="connsiteX0" fmla="*/ 0 w 4207556"/>
              <a:gd name="connsiteY0" fmla="*/ 14006 h 7371973"/>
              <a:gd name="connsiteX1" fmla="*/ 4201601 w 4207556"/>
              <a:gd name="connsiteY1" fmla="*/ 0 h 7371973"/>
              <a:gd name="connsiteX2" fmla="*/ 4206806 w 4207556"/>
              <a:gd name="connsiteY2" fmla="*/ 7371973 h 7371973"/>
              <a:gd name="connsiteX3" fmla="*/ 1317909 w 4207556"/>
              <a:gd name="connsiteY3" fmla="*/ 7352329 h 7371973"/>
              <a:gd name="connsiteX4" fmla="*/ 0 w 4207556"/>
              <a:gd name="connsiteY4" fmla="*/ 14006 h 7371973"/>
              <a:gd name="connsiteX0" fmla="*/ 0 w 4228210"/>
              <a:gd name="connsiteY0" fmla="*/ 14006 h 7388018"/>
              <a:gd name="connsiteX1" fmla="*/ 4201601 w 4228210"/>
              <a:gd name="connsiteY1" fmla="*/ 0 h 7388018"/>
              <a:gd name="connsiteX2" fmla="*/ 4227893 w 4228210"/>
              <a:gd name="connsiteY2" fmla="*/ 7388018 h 7388018"/>
              <a:gd name="connsiteX3" fmla="*/ 1317909 w 4228210"/>
              <a:gd name="connsiteY3" fmla="*/ 7352329 h 7388018"/>
              <a:gd name="connsiteX4" fmla="*/ 0 w 4228210"/>
              <a:gd name="connsiteY4" fmla="*/ 14006 h 7388018"/>
              <a:gd name="connsiteX0" fmla="*/ 0 w 4249182"/>
              <a:gd name="connsiteY0" fmla="*/ 14006 h 7352329"/>
              <a:gd name="connsiteX1" fmla="*/ 4201601 w 4249182"/>
              <a:gd name="connsiteY1" fmla="*/ 0 h 7352329"/>
              <a:gd name="connsiteX2" fmla="*/ 4248980 w 4249182"/>
              <a:gd name="connsiteY2" fmla="*/ 7339883 h 7352329"/>
              <a:gd name="connsiteX3" fmla="*/ 1317909 w 4249182"/>
              <a:gd name="connsiteY3" fmla="*/ 7352329 h 7352329"/>
              <a:gd name="connsiteX4" fmla="*/ 0 w 4249182"/>
              <a:gd name="connsiteY4" fmla="*/ 14006 h 7352329"/>
              <a:gd name="connsiteX0" fmla="*/ 0 w 4249729"/>
              <a:gd name="connsiteY0" fmla="*/ 14006 h 7352329"/>
              <a:gd name="connsiteX1" fmla="*/ 4243775 w 4249729"/>
              <a:gd name="connsiteY1" fmla="*/ 0 h 7352329"/>
              <a:gd name="connsiteX2" fmla="*/ 4248980 w 4249729"/>
              <a:gd name="connsiteY2" fmla="*/ 7339883 h 7352329"/>
              <a:gd name="connsiteX3" fmla="*/ 1317909 w 4249729"/>
              <a:gd name="connsiteY3" fmla="*/ 7352329 h 7352329"/>
              <a:gd name="connsiteX4" fmla="*/ 0 w 4249729"/>
              <a:gd name="connsiteY4" fmla="*/ 14006 h 7352329"/>
              <a:gd name="connsiteX0" fmla="*/ 0 w 4243774"/>
              <a:gd name="connsiteY0" fmla="*/ 14006 h 7355929"/>
              <a:gd name="connsiteX1" fmla="*/ 4243775 w 4243774"/>
              <a:gd name="connsiteY1" fmla="*/ 0 h 7355929"/>
              <a:gd name="connsiteX2" fmla="*/ 4227894 w 4243774"/>
              <a:gd name="connsiteY2" fmla="*/ 7355929 h 7355929"/>
              <a:gd name="connsiteX3" fmla="*/ 1317909 w 4243774"/>
              <a:gd name="connsiteY3" fmla="*/ 7352329 h 7355929"/>
              <a:gd name="connsiteX4" fmla="*/ 0 w 4243774"/>
              <a:gd name="connsiteY4" fmla="*/ 14006 h 7355929"/>
              <a:gd name="connsiteX0" fmla="*/ 0 w 4243775"/>
              <a:gd name="connsiteY0" fmla="*/ 14006 h 7380397"/>
              <a:gd name="connsiteX1" fmla="*/ 4243775 w 4243775"/>
              <a:gd name="connsiteY1" fmla="*/ 0 h 7380397"/>
              <a:gd name="connsiteX2" fmla="*/ 4211816 w 4243775"/>
              <a:gd name="connsiteY2" fmla="*/ 7380397 h 7380397"/>
              <a:gd name="connsiteX3" fmla="*/ 1317909 w 4243775"/>
              <a:gd name="connsiteY3" fmla="*/ 7352329 h 7380397"/>
              <a:gd name="connsiteX4" fmla="*/ 0 w 4243775"/>
              <a:gd name="connsiteY4" fmla="*/ 14006 h 7380397"/>
              <a:gd name="connsiteX0" fmla="*/ 0 w 4243775"/>
              <a:gd name="connsiteY0" fmla="*/ 14006 h 7380397"/>
              <a:gd name="connsiteX1" fmla="*/ 4243775 w 4243775"/>
              <a:gd name="connsiteY1" fmla="*/ 0 h 7380397"/>
              <a:gd name="connsiteX2" fmla="*/ 4211816 w 4243775"/>
              <a:gd name="connsiteY2" fmla="*/ 7380397 h 7380397"/>
              <a:gd name="connsiteX3" fmla="*/ 25490 w 4243775"/>
              <a:gd name="connsiteY3" fmla="*/ 7352329 h 7380397"/>
              <a:gd name="connsiteX4" fmla="*/ 0 w 4243775"/>
              <a:gd name="connsiteY4" fmla="*/ 14006 h 7380397"/>
              <a:gd name="connsiteX0" fmla="*/ 0 w 4243775"/>
              <a:gd name="connsiteY0" fmla="*/ 14006 h 7368130"/>
              <a:gd name="connsiteX1" fmla="*/ 4243775 w 4243775"/>
              <a:gd name="connsiteY1" fmla="*/ 0 h 7368130"/>
              <a:gd name="connsiteX2" fmla="*/ 3165572 w 4243775"/>
              <a:gd name="connsiteY2" fmla="*/ 7368130 h 7368130"/>
              <a:gd name="connsiteX3" fmla="*/ 25490 w 4243775"/>
              <a:gd name="connsiteY3" fmla="*/ 7352329 h 7368130"/>
              <a:gd name="connsiteX4" fmla="*/ 0 w 4243775"/>
              <a:gd name="connsiteY4" fmla="*/ 14006 h 7368130"/>
              <a:gd name="connsiteX0" fmla="*/ 0 w 4243775"/>
              <a:gd name="connsiteY0" fmla="*/ 14006 h 7368130"/>
              <a:gd name="connsiteX1" fmla="*/ 4243775 w 4243775"/>
              <a:gd name="connsiteY1" fmla="*/ 0 h 7368130"/>
              <a:gd name="connsiteX2" fmla="*/ 3165572 w 4243775"/>
              <a:gd name="connsiteY2" fmla="*/ 7368130 h 7368130"/>
              <a:gd name="connsiteX3" fmla="*/ 25490 w 4243775"/>
              <a:gd name="connsiteY3" fmla="*/ 7352329 h 7368130"/>
              <a:gd name="connsiteX4" fmla="*/ 0 w 4243775"/>
              <a:gd name="connsiteY4" fmla="*/ 14006 h 7368130"/>
              <a:gd name="connsiteX0" fmla="*/ 0 w 4243775"/>
              <a:gd name="connsiteY0" fmla="*/ 14006 h 7368130"/>
              <a:gd name="connsiteX1" fmla="*/ 4243775 w 4243775"/>
              <a:gd name="connsiteY1" fmla="*/ 0 h 7368130"/>
              <a:gd name="connsiteX2" fmla="*/ 3165572 w 4243775"/>
              <a:gd name="connsiteY2" fmla="*/ 7368130 h 7368130"/>
              <a:gd name="connsiteX3" fmla="*/ 25490 w 4243775"/>
              <a:gd name="connsiteY3" fmla="*/ 7352329 h 7368130"/>
              <a:gd name="connsiteX4" fmla="*/ 0 w 4243775"/>
              <a:gd name="connsiteY4" fmla="*/ 14006 h 7368130"/>
              <a:gd name="connsiteX0" fmla="*/ 0 w 4274547"/>
              <a:gd name="connsiteY0" fmla="*/ 14006 h 7368130"/>
              <a:gd name="connsiteX1" fmla="*/ 4274547 w 4274547"/>
              <a:gd name="connsiteY1" fmla="*/ 0 h 7368130"/>
              <a:gd name="connsiteX2" fmla="*/ 3165572 w 4274547"/>
              <a:gd name="connsiteY2" fmla="*/ 7368130 h 7368130"/>
              <a:gd name="connsiteX3" fmla="*/ 25490 w 4274547"/>
              <a:gd name="connsiteY3" fmla="*/ 7352329 h 7368130"/>
              <a:gd name="connsiteX4" fmla="*/ 0 w 4274547"/>
              <a:gd name="connsiteY4" fmla="*/ 14006 h 7368130"/>
              <a:gd name="connsiteX0" fmla="*/ 0 w 4274547"/>
              <a:gd name="connsiteY0" fmla="*/ 14006 h 7368130"/>
              <a:gd name="connsiteX1" fmla="*/ 4274547 w 4274547"/>
              <a:gd name="connsiteY1" fmla="*/ 0 h 7368130"/>
              <a:gd name="connsiteX2" fmla="*/ 3165572 w 4274547"/>
              <a:gd name="connsiteY2" fmla="*/ 7368130 h 7368130"/>
              <a:gd name="connsiteX3" fmla="*/ 25490 w 4274547"/>
              <a:gd name="connsiteY3" fmla="*/ 7352329 h 7368130"/>
              <a:gd name="connsiteX4" fmla="*/ 0 w 4274547"/>
              <a:gd name="connsiteY4" fmla="*/ 14006 h 7368130"/>
              <a:gd name="connsiteX0" fmla="*/ 0 w 4536108"/>
              <a:gd name="connsiteY0" fmla="*/ 14006 h 7368130"/>
              <a:gd name="connsiteX1" fmla="*/ 4536108 w 4536108"/>
              <a:gd name="connsiteY1" fmla="*/ 0 h 7368130"/>
              <a:gd name="connsiteX2" fmla="*/ 3165572 w 4536108"/>
              <a:gd name="connsiteY2" fmla="*/ 7368130 h 7368130"/>
              <a:gd name="connsiteX3" fmla="*/ 25490 w 4536108"/>
              <a:gd name="connsiteY3" fmla="*/ 7352329 h 7368130"/>
              <a:gd name="connsiteX4" fmla="*/ 0 w 4536108"/>
              <a:gd name="connsiteY4" fmla="*/ 14006 h 7368130"/>
              <a:gd name="connsiteX0" fmla="*/ 0 w 4536108"/>
              <a:gd name="connsiteY0" fmla="*/ 14006 h 7368130"/>
              <a:gd name="connsiteX1" fmla="*/ 4536108 w 4536108"/>
              <a:gd name="connsiteY1" fmla="*/ 0 h 7368130"/>
              <a:gd name="connsiteX2" fmla="*/ 3165572 w 4536108"/>
              <a:gd name="connsiteY2" fmla="*/ 7368130 h 7368130"/>
              <a:gd name="connsiteX3" fmla="*/ 25490 w 4536108"/>
              <a:gd name="connsiteY3" fmla="*/ 7352329 h 7368130"/>
              <a:gd name="connsiteX4" fmla="*/ 0 w 4536108"/>
              <a:gd name="connsiteY4" fmla="*/ 14006 h 736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6108" h="7368130">
                <a:moveTo>
                  <a:pt x="0" y="14006"/>
                </a:moveTo>
                <a:lnTo>
                  <a:pt x="4536108" y="0"/>
                </a:lnTo>
                <a:cubicBezTo>
                  <a:pt x="4070584" y="2356978"/>
                  <a:pt x="3554166" y="4937548"/>
                  <a:pt x="3165572" y="7368130"/>
                </a:cubicBezTo>
                <a:lnTo>
                  <a:pt x="25490" y="7352329"/>
                </a:lnTo>
                <a:cubicBezTo>
                  <a:pt x="16993" y="4906221"/>
                  <a:pt x="8497" y="2460114"/>
                  <a:pt x="0" y="14006"/>
                </a:cubicBezTo>
                <a:close/>
              </a:path>
            </a:pathLst>
          </a:custGeom>
          <a:solidFill>
            <a:srgbClr val="C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bg1"/>
                </a:solidFill>
              </a:rPr>
              <a:t>.</a:t>
            </a:r>
            <a:endParaRPr lang="hr-HR" dirty="0"/>
          </a:p>
        </p:txBody>
      </p:sp>
      <p:pic>
        <p:nvPicPr>
          <p:cNvPr id="35" name="Slika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7" y="85573"/>
            <a:ext cx="2048146" cy="1638517"/>
          </a:xfrm>
          <a:prstGeom prst="rect">
            <a:avLst/>
          </a:prstGeom>
        </p:spPr>
      </p:pic>
      <p:sp>
        <p:nvSpPr>
          <p:cNvPr id="25" name="TekstniOkvir 24"/>
          <p:cNvSpPr txBox="1"/>
          <p:nvPr/>
        </p:nvSpPr>
        <p:spPr>
          <a:xfrm>
            <a:off x="7745699" y="1113291"/>
            <a:ext cx="44911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7200" b="1" dirty="0" smtClean="0">
                <a:solidFill>
                  <a:schemeClr val="bg1"/>
                </a:solidFill>
              </a:rPr>
              <a:t>KROGLIČNI</a:t>
            </a:r>
          </a:p>
          <a:p>
            <a:pPr algn="ctr"/>
            <a:r>
              <a:rPr lang="hr-HR" sz="7200" b="1" dirty="0" smtClean="0">
                <a:solidFill>
                  <a:schemeClr val="bg1"/>
                </a:solidFill>
              </a:rPr>
              <a:t>LEŽAJI</a:t>
            </a:r>
            <a:endParaRPr lang="hr-HR" sz="8000" b="1" dirty="0">
              <a:solidFill>
                <a:schemeClr val="bg1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1" y="5030675"/>
            <a:ext cx="1543574" cy="1681120"/>
          </a:xfrm>
          <a:prstGeom prst="rect">
            <a:avLst/>
          </a:prstGeom>
        </p:spPr>
      </p:pic>
      <p:pic>
        <p:nvPicPr>
          <p:cNvPr id="26" name="Slika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128" y="141113"/>
            <a:ext cx="1443649" cy="1443649"/>
          </a:xfrm>
          <a:prstGeom prst="rect">
            <a:avLst/>
          </a:prstGeom>
        </p:spPr>
      </p:pic>
      <p:pic>
        <p:nvPicPr>
          <p:cNvPr id="27" name="Slika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269" y="5204830"/>
            <a:ext cx="1332810" cy="1332810"/>
          </a:xfrm>
          <a:prstGeom prst="rect">
            <a:avLst/>
          </a:prstGeom>
        </p:spPr>
      </p:pic>
      <p:pic>
        <p:nvPicPr>
          <p:cNvPr id="28" name="Slika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525" y="5345663"/>
            <a:ext cx="1366132" cy="1366132"/>
          </a:xfrm>
          <a:prstGeom prst="rect">
            <a:avLst/>
          </a:prstGeom>
        </p:spPr>
      </p:pic>
      <p:pic>
        <p:nvPicPr>
          <p:cNvPr id="30" name="Slika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74" y="-268033"/>
            <a:ext cx="2200068" cy="2370352"/>
          </a:xfrm>
          <a:prstGeom prst="rect">
            <a:avLst/>
          </a:prstGeom>
        </p:spPr>
      </p:pic>
      <p:sp>
        <p:nvSpPr>
          <p:cNvPr id="32" name="TekstniOkvir 31"/>
          <p:cNvSpPr txBox="1"/>
          <p:nvPr/>
        </p:nvSpPr>
        <p:spPr>
          <a:xfrm>
            <a:off x="211453" y="1616659"/>
            <a:ext cx="46766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r-HR" sz="1600" dirty="0" err="1" smtClean="0"/>
              <a:t>Navadni</a:t>
            </a:r>
            <a:r>
              <a:rPr lang="hr-HR" sz="1600" dirty="0" smtClean="0"/>
              <a:t> </a:t>
            </a:r>
            <a:r>
              <a:rPr lang="hr-HR" sz="1600" dirty="0" err="1"/>
              <a:t>kroglični</a:t>
            </a:r>
            <a:r>
              <a:rPr lang="hr-HR" sz="1600" dirty="0"/>
              <a:t> </a:t>
            </a:r>
            <a:r>
              <a:rPr lang="hr-HR" sz="1600" dirty="0" smtClean="0"/>
              <a:t>ležaji</a:t>
            </a:r>
          </a:p>
          <a:p>
            <a:pPr marL="285750" indent="-285750">
              <a:buFontTx/>
              <a:buChar char="-"/>
            </a:pPr>
            <a:r>
              <a:rPr lang="hr-HR" sz="1600" dirty="0" err="1" smtClean="0"/>
              <a:t>Enoredni</a:t>
            </a:r>
            <a:r>
              <a:rPr lang="hr-HR" sz="1600" dirty="0" smtClean="0"/>
              <a:t> </a:t>
            </a:r>
            <a:r>
              <a:rPr lang="hr-HR" sz="1600" dirty="0" err="1"/>
              <a:t>kroglični</a:t>
            </a:r>
            <a:r>
              <a:rPr lang="hr-HR" sz="1600" dirty="0"/>
              <a:t> ležaji s </a:t>
            </a:r>
            <a:r>
              <a:rPr lang="hr-HR" sz="1600" dirty="0" err="1"/>
              <a:t>poševnim</a:t>
            </a:r>
            <a:r>
              <a:rPr lang="hr-HR" sz="1600" dirty="0"/>
              <a:t> </a:t>
            </a:r>
            <a:r>
              <a:rPr lang="hr-HR" sz="1600" dirty="0" err="1"/>
              <a:t>dotikom</a:t>
            </a:r>
            <a:endParaRPr lang="hr-HR" sz="1600" dirty="0"/>
          </a:p>
          <a:p>
            <a:pPr marL="285750" indent="-285750">
              <a:buFontTx/>
              <a:buChar char="-"/>
            </a:pPr>
            <a:r>
              <a:rPr lang="hr-HR" sz="1600" dirty="0" smtClean="0"/>
              <a:t>Dvoredni </a:t>
            </a:r>
            <a:r>
              <a:rPr lang="hr-HR" sz="1600" dirty="0" err="1"/>
              <a:t>kroglični</a:t>
            </a:r>
            <a:r>
              <a:rPr lang="hr-HR" sz="1600" dirty="0"/>
              <a:t> ležaji s </a:t>
            </a:r>
            <a:r>
              <a:rPr lang="hr-HR" sz="1600" dirty="0" err="1"/>
              <a:t>poševnim</a:t>
            </a:r>
            <a:r>
              <a:rPr lang="hr-HR" sz="1600" dirty="0"/>
              <a:t> </a:t>
            </a:r>
            <a:r>
              <a:rPr lang="hr-HR" sz="1600" dirty="0" err="1"/>
              <a:t>dotikom</a:t>
            </a:r>
            <a:endParaRPr lang="hr-HR" sz="1600" dirty="0"/>
          </a:p>
          <a:p>
            <a:pPr marL="285750" indent="-285750">
              <a:buFontTx/>
              <a:buChar char="-"/>
            </a:pPr>
            <a:r>
              <a:rPr lang="hr-HR" sz="1600" dirty="0" smtClean="0"/>
              <a:t>Ležaji </a:t>
            </a:r>
            <a:r>
              <a:rPr lang="hr-HR" sz="1600" dirty="0"/>
              <a:t>za vretena</a:t>
            </a:r>
          </a:p>
          <a:p>
            <a:pPr marL="285750" indent="-285750">
              <a:buFontTx/>
              <a:buChar char="-"/>
            </a:pPr>
            <a:r>
              <a:rPr lang="hr-HR" sz="1600" dirty="0" smtClean="0"/>
              <a:t>Ležaji </a:t>
            </a:r>
            <a:r>
              <a:rPr lang="hr-HR" sz="1600" dirty="0"/>
              <a:t>z 4-točkovnim </a:t>
            </a:r>
            <a:r>
              <a:rPr lang="hr-HR" sz="1600" dirty="0" err="1"/>
              <a:t>poševnim</a:t>
            </a:r>
            <a:r>
              <a:rPr lang="hr-HR" sz="1600" dirty="0"/>
              <a:t> </a:t>
            </a:r>
            <a:r>
              <a:rPr lang="hr-HR" sz="1600" dirty="0" err="1"/>
              <a:t>dotikom</a:t>
            </a:r>
            <a:endParaRPr lang="hr-HR" sz="1600" dirty="0"/>
          </a:p>
        </p:txBody>
      </p:sp>
      <p:sp>
        <p:nvSpPr>
          <p:cNvPr id="33" name="TekstniOkvir 32"/>
          <p:cNvSpPr txBox="1"/>
          <p:nvPr/>
        </p:nvSpPr>
        <p:spPr>
          <a:xfrm>
            <a:off x="3671073" y="3017433"/>
            <a:ext cx="43586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r-HR" sz="1600" dirty="0" err="1" smtClean="0"/>
              <a:t>Samonastavljivi</a:t>
            </a:r>
            <a:r>
              <a:rPr lang="hr-HR" sz="1600" dirty="0" smtClean="0"/>
              <a:t> </a:t>
            </a:r>
            <a:r>
              <a:rPr lang="hr-HR" sz="1600" dirty="0" err="1"/>
              <a:t>kroglični</a:t>
            </a:r>
            <a:r>
              <a:rPr lang="hr-HR" sz="1600" dirty="0"/>
              <a:t> ležaji</a:t>
            </a:r>
          </a:p>
          <a:p>
            <a:pPr marL="285750" indent="-285750">
              <a:buFontTx/>
              <a:buChar char="-"/>
            </a:pPr>
            <a:r>
              <a:rPr lang="hr-HR" sz="1600" dirty="0" smtClean="0"/>
              <a:t>Cilindrični </a:t>
            </a:r>
            <a:r>
              <a:rPr lang="hr-HR" sz="1600" dirty="0" err="1"/>
              <a:t>valjčni</a:t>
            </a:r>
            <a:r>
              <a:rPr lang="hr-HR" sz="1600" dirty="0"/>
              <a:t> ležaji</a:t>
            </a:r>
          </a:p>
          <a:p>
            <a:pPr marL="285750" indent="-285750">
              <a:buFontTx/>
              <a:buChar char="-"/>
            </a:pPr>
            <a:r>
              <a:rPr lang="hr-HR" sz="1600" dirty="0" err="1" smtClean="0"/>
              <a:t>Stožčasti</a:t>
            </a:r>
            <a:r>
              <a:rPr lang="hr-HR" sz="1600" dirty="0" smtClean="0"/>
              <a:t> </a:t>
            </a:r>
            <a:r>
              <a:rPr lang="hr-HR" sz="1600" dirty="0" err="1"/>
              <a:t>valjčni</a:t>
            </a:r>
            <a:r>
              <a:rPr lang="hr-HR" sz="1600" dirty="0"/>
              <a:t> ležaji</a:t>
            </a:r>
          </a:p>
          <a:p>
            <a:pPr marL="285750" indent="-285750">
              <a:buFontTx/>
              <a:buChar char="-"/>
            </a:pPr>
            <a:r>
              <a:rPr lang="hr-HR" sz="1600" dirty="0" err="1" smtClean="0"/>
              <a:t>Sodčkasti</a:t>
            </a:r>
            <a:r>
              <a:rPr lang="hr-HR" sz="1600" dirty="0" smtClean="0"/>
              <a:t> </a:t>
            </a:r>
            <a:r>
              <a:rPr lang="hr-HR" sz="1600" dirty="0"/>
              <a:t>ležaji</a:t>
            </a:r>
          </a:p>
          <a:p>
            <a:pPr marL="285750" indent="-285750">
              <a:buFontTx/>
              <a:buChar char="-"/>
            </a:pPr>
            <a:r>
              <a:rPr lang="hr-HR" sz="1600" dirty="0" err="1" smtClean="0"/>
              <a:t>Samonastavljivi</a:t>
            </a:r>
            <a:r>
              <a:rPr lang="hr-HR" sz="1600" dirty="0" smtClean="0"/>
              <a:t> </a:t>
            </a:r>
            <a:r>
              <a:rPr lang="hr-HR" sz="1600" dirty="0" err="1"/>
              <a:t>valjčni</a:t>
            </a:r>
            <a:r>
              <a:rPr lang="hr-HR" sz="1600" dirty="0"/>
              <a:t> ležaji</a:t>
            </a:r>
          </a:p>
          <a:p>
            <a:pPr marL="285750" indent="-285750">
              <a:buFontTx/>
              <a:buChar char="-"/>
            </a:pPr>
            <a:r>
              <a:rPr lang="hr-HR" sz="1600" dirty="0" err="1" smtClean="0"/>
              <a:t>Aksialni</a:t>
            </a:r>
            <a:r>
              <a:rPr lang="hr-HR" sz="1600" dirty="0" smtClean="0"/>
              <a:t> </a:t>
            </a:r>
            <a:r>
              <a:rPr lang="hr-HR" sz="1600" dirty="0" err="1"/>
              <a:t>kroglični</a:t>
            </a:r>
            <a:r>
              <a:rPr lang="hr-HR" sz="1600" dirty="0"/>
              <a:t> ležaji</a:t>
            </a:r>
          </a:p>
          <a:p>
            <a:pPr marL="285750" indent="-285750">
              <a:buFontTx/>
              <a:buChar char="-"/>
            </a:pPr>
            <a:r>
              <a:rPr lang="hr-HR" sz="1600" dirty="0" err="1" smtClean="0"/>
              <a:t>Aksialni</a:t>
            </a:r>
            <a:r>
              <a:rPr lang="hr-HR" sz="1600" dirty="0" smtClean="0"/>
              <a:t> </a:t>
            </a:r>
            <a:r>
              <a:rPr lang="hr-HR" sz="1600" dirty="0"/>
              <a:t>cilindrično </a:t>
            </a:r>
            <a:r>
              <a:rPr lang="hr-HR" sz="1600" dirty="0" err="1"/>
              <a:t>valjčni</a:t>
            </a:r>
            <a:r>
              <a:rPr lang="hr-HR" sz="1600" dirty="0"/>
              <a:t> ležaji </a:t>
            </a:r>
          </a:p>
          <a:p>
            <a:pPr marL="285750" indent="-285750">
              <a:buFontTx/>
              <a:buChar char="-"/>
            </a:pPr>
            <a:r>
              <a:rPr lang="hr-HR" sz="1600" dirty="0" err="1" smtClean="0"/>
              <a:t>Aksialni</a:t>
            </a:r>
            <a:r>
              <a:rPr lang="hr-HR" sz="1600" dirty="0" smtClean="0"/>
              <a:t> </a:t>
            </a:r>
            <a:r>
              <a:rPr lang="hr-HR" sz="1600" dirty="0" err="1"/>
              <a:t>samonastavljivi</a:t>
            </a:r>
            <a:r>
              <a:rPr lang="hr-HR" sz="1600" dirty="0"/>
              <a:t> </a:t>
            </a:r>
            <a:r>
              <a:rPr lang="hr-HR" sz="1600" dirty="0" err="1"/>
              <a:t>valjčni</a:t>
            </a:r>
            <a:r>
              <a:rPr lang="hr-HR" sz="1600" dirty="0"/>
              <a:t> ležaji</a:t>
            </a:r>
          </a:p>
          <a:p>
            <a:pPr marL="285750" indent="-285750">
              <a:buFontTx/>
              <a:buChar char="-"/>
            </a:pPr>
            <a:endParaRPr lang="hr-HR" sz="1600" dirty="0"/>
          </a:p>
        </p:txBody>
      </p:sp>
      <p:sp>
        <p:nvSpPr>
          <p:cNvPr id="34" name="TekstniOkvir 33"/>
          <p:cNvSpPr txBox="1"/>
          <p:nvPr/>
        </p:nvSpPr>
        <p:spPr>
          <a:xfrm>
            <a:off x="292932" y="4435767"/>
            <a:ext cx="3505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/>
              <a:t>- Iglični, zglobni </a:t>
            </a:r>
            <a:r>
              <a:rPr lang="hr-HR" sz="1600" dirty="0" err="1" smtClean="0"/>
              <a:t>in</a:t>
            </a:r>
            <a:r>
              <a:rPr lang="hr-HR" sz="1600" dirty="0" smtClean="0"/>
              <a:t> </a:t>
            </a:r>
            <a:r>
              <a:rPr lang="hr-HR" sz="1600" dirty="0" err="1" smtClean="0"/>
              <a:t>samonastavljivi</a:t>
            </a:r>
            <a:r>
              <a:rPr lang="hr-HR" sz="1600" dirty="0" smtClean="0"/>
              <a:t> ležaji</a:t>
            </a:r>
            <a:endParaRPr lang="hr-HR" sz="1600" dirty="0"/>
          </a:p>
        </p:txBody>
      </p:sp>
      <p:sp>
        <p:nvSpPr>
          <p:cNvPr id="36" name="TekstniOkvir 35"/>
          <p:cNvSpPr txBox="1"/>
          <p:nvPr/>
        </p:nvSpPr>
        <p:spPr>
          <a:xfrm>
            <a:off x="4495273" y="1436456"/>
            <a:ext cx="3531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/>
              <a:t>- </a:t>
            </a:r>
            <a:r>
              <a:rPr lang="hr-HR" sz="1600" dirty="0" err="1" smtClean="0"/>
              <a:t>Ohišja</a:t>
            </a:r>
            <a:r>
              <a:rPr lang="hr-HR" sz="1600" dirty="0" smtClean="0"/>
              <a:t> </a:t>
            </a:r>
            <a:r>
              <a:rPr lang="hr-HR" sz="1600" dirty="0"/>
              <a:t>z </a:t>
            </a:r>
            <a:r>
              <a:rPr lang="hr-HR" sz="1600" dirty="0" err="1"/>
              <a:t>vgrajenim</a:t>
            </a:r>
            <a:r>
              <a:rPr lang="hr-HR" sz="1600" dirty="0"/>
              <a:t> ležajem</a:t>
            </a:r>
          </a:p>
          <a:p>
            <a:r>
              <a:rPr lang="hr-HR" sz="1600" dirty="0" smtClean="0"/>
              <a:t>- </a:t>
            </a:r>
            <a:r>
              <a:rPr lang="hr-HR" sz="1600" dirty="0" err="1" smtClean="0"/>
              <a:t>Ohišja</a:t>
            </a:r>
            <a:r>
              <a:rPr lang="hr-HR" sz="1600" dirty="0" smtClean="0"/>
              <a:t> </a:t>
            </a:r>
            <a:r>
              <a:rPr lang="hr-HR" sz="1600" dirty="0"/>
              <a:t>za </a:t>
            </a:r>
            <a:r>
              <a:rPr lang="hr-HR" sz="1600" dirty="0" err="1"/>
              <a:t>samonastavljive</a:t>
            </a:r>
            <a:r>
              <a:rPr lang="hr-HR" sz="1600" dirty="0"/>
              <a:t> ležaje</a:t>
            </a:r>
          </a:p>
          <a:p>
            <a:r>
              <a:rPr lang="hr-HR" sz="1600" dirty="0" smtClean="0"/>
              <a:t>- </a:t>
            </a:r>
            <a:r>
              <a:rPr lang="hr-HR" sz="1600" dirty="0" err="1" smtClean="0"/>
              <a:t>Ohišja</a:t>
            </a:r>
            <a:r>
              <a:rPr lang="hr-HR" sz="1600" dirty="0" smtClean="0"/>
              <a:t> </a:t>
            </a:r>
            <a:r>
              <a:rPr lang="hr-HR" sz="1600" dirty="0" err="1"/>
              <a:t>brez</a:t>
            </a:r>
            <a:r>
              <a:rPr lang="hr-HR" sz="1600" dirty="0"/>
              <a:t> ležaja</a:t>
            </a:r>
          </a:p>
        </p:txBody>
      </p:sp>
      <p:pic>
        <p:nvPicPr>
          <p:cNvPr id="37" name="Slika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23" y="2900174"/>
            <a:ext cx="2646047" cy="1488401"/>
          </a:xfrm>
          <a:prstGeom prst="rect">
            <a:avLst/>
          </a:prstGeom>
        </p:spPr>
      </p:pic>
      <p:sp>
        <p:nvSpPr>
          <p:cNvPr id="38" name="TekstniOkvir 37"/>
          <p:cNvSpPr txBox="1"/>
          <p:nvPr/>
        </p:nvSpPr>
        <p:spPr>
          <a:xfrm>
            <a:off x="8698865" y="3323091"/>
            <a:ext cx="27136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 smtClean="0">
                <a:solidFill>
                  <a:schemeClr val="bg1"/>
                </a:solidFill>
              </a:rPr>
              <a:t>IN </a:t>
            </a:r>
          </a:p>
          <a:p>
            <a:pPr algn="ctr"/>
            <a:r>
              <a:rPr lang="hr-HR" sz="4000" b="1" dirty="0" smtClean="0">
                <a:solidFill>
                  <a:schemeClr val="bg1"/>
                </a:solidFill>
              </a:rPr>
              <a:t>PRIBOR ZA LEŽAJE</a:t>
            </a:r>
            <a:endParaRPr lang="hr-HR" sz="4000" b="1" dirty="0">
              <a:solidFill>
                <a:schemeClr val="bg1"/>
              </a:solidFill>
            </a:endParaRPr>
          </a:p>
        </p:txBody>
      </p:sp>
      <p:pic>
        <p:nvPicPr>
          <p:cNvPr id="39" name="Slika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068" y="5436012"/>
            <a:ext cx="1278164" cy="1314084"/>
          </a:xfrm>
          <a:prstGeom prst="rect">
            <a:avLst/>
          </a:prstGeom>
        </p:spPr>
      </p:pic>
      <p:sp>
        <p:nvSpPr>
          <p:cNvPr id="40" name="TekstniOkvir 39"/>
          <p:cNvSpPr txBox="1"/>
          <p:nvPr/>
        </p:nvSpPr>
        <p:spPr>
          <a:xfrm>
            <a:off x="4043135" y="5613230"/>
            <a:ext cx="2466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/>
              <a:t>- Lupine, </a:t>
            </a:r>
            <a:r>
              <a:rPr lang="hr-HR" sz="1600" dirty="0" err="1" smtClean="0"/>
              <a:t>tesnila</a:t>
            </a:r>
            <a:r>
              <a:rPr lang="hr-HR" sz="1600" dirty="0" smtClean="0"/>
              <a:t>, matrice KM, </a:t>
            </a:r>
            <a:r>
              <a:rPr lang="hr-HR" sz="1600" dirty="0" err="1" smtClean="0"/>
              <a:t>varovalke</a:t>
            </a:r>
            <a:r>
              <a:rPr lang="hr-HR" sz="1600" dirty="0" smtClean="0"/>
              <a:t>, </a:t>
            </a:r>
            <a:r>
              <a:rPr lang="hr-HR" sz="1600" dirty="0" err="1" smtClean="0"/>
              <a:t>obroči</a:t>
            </a:r>
            <a:r>
              <a:rPr lang="hr-HR" sz="1600" dirty="0" smtClean="0"/>
              <a:t>, </a:t>
            </a:r>
            <a:r>
              <a:rPr lang="hr-HR" sz="1600" dirty="0" err="1"/>
              <a:t>s</a:t>
            </a:r>
            <a:r>
              <a:rPr lang="hr-HR" sz="1600" dirty="0" err="1" smtClean="0"/>
              <a:t>napperji</a:t>
            </a:r>
            <a:endParaRPr lang="hr-HR" sz="1600" dirty="0"/>
          </a:p>
        </p:txBody>
      </p:sp>
      <p:sp>
        <p:nvSpPr>
          <p:cNvPr id="6" name="Elipsa 5"/>
          <p:cNvSpPr/>
          <p:nvPr/>
        </p:nvSpPr>
        <p:spPr>
          <a:xfrm>
            <a:off x="10449697" y="3336324"/>
            <a:ext cx="45719" cy="45719"/>
          </a:xfrm>
          <a:prstGeom prst="ellipse">
            <a:avLst/>
          </a:prstGeom>
          <a:solidFill>
            <a:srgbClr val="751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9409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4"/>
          <p:cNvPicPr preferRelativeResize="0"/>
          <p:nvPr/>
        </p:nvPicPr>
        <p:blipFill rotWithShape="1">
          <a:blip r:embed="rId3">
            <a:alphaModFix/>
          </a:blip>
          <a:srcRect t="28325" b="23004"/>
          <a:stretch/>
        </p:blipFill>
        <p:spPr>
          <a:xfrm rot="5400000">
            <a:off x="-2313508" y="2313506"/>
            <a:ext cx="6858000" cy="2230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4"/>
          <p:cNvPicPr preferRelativeResize="0"/>
          <p:nvPr/>
        </p:nvPicPr>
        <p:blipFill rotWithShape="1">
          <a:blip r:embed="rId4">
            <a:alphaModFix/>
          </a:blip>
          <a:srcRect t="28711" b="10919"/>
          <a:stretch/>
        </p:blipFill>
        <p:spPr>
          <a:xfrm rot="5400000">
            <a:off x="-112174" y="2343159"/>
            <a:ext cx="6858000" cy="2171682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4"/>
          <p:cNvSpPr/>
          <p:nvPr/>
        </p:nvSpPr>
        <p:spPr>
          <a:xfrm rot="734068">
            <a:off x="612326" y="-256700"/>
            <a:ext cx="4553383" cy="6903760"/>
          </a:xfrm>
          <a:custGeom>
            <a:avLst/>
            <a:gdLst/>
            <a:ahLst/>
            <a:cxnLst/>
            <a:rect l="l" t="t" r="r" b="b"/>
            <a:pathLst>
              <a:path w="3528930" h="4570519" extrusionOk="0">
                <a:moveTo>
                  <a:pt x="0" y="447922"/>
                </a:moveTo>
                <a:lnTo>
                  <a:pt x="2370748" y="0"/>
                </a:lnTo>
                <a:cubicBezTo>
                  <a:pt x="2439422" y="275544"/>
                  <a:pt x="2511530" y="565937"/>
                  <a:pt x="2585014" y="840591"/>
                </a:cubicBezTo>
                <a:lnTo>
                  <a:pt x="3528930" y="4443314"/>
                </a:lnTo>
                <a:lnTo>
                  <a:pt x="2863878" y="4570519"/>
                </a:lnTo>
                <a:lnTo>
                  <a:pt x="0" y="447922"/>
                </a:lnTo>
                <a:close/>
              </a:path>
            </a:pathLst>
          </a:custGeom>
          <a:solidFill>
            <a:srgbClr val="1E4E79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4"/>
          <p:cNvSpPr/>
          <p:nvPr/>
        </p:nvSpPr>
        <p:spPr>
          <a:xfrm>
            <a:off x="181" y="-21500"/>
            <a:ext cx="3557057" cy="6908273"/>
          </a:xfrm>
          <a:custGeom>
            <a:avLst/>
            <a:gdLst/>
            <a:ahLst/>
            <a:cxnLst/>
            <a:rect l="l" t="t" r="r" b="b"/>
            <a:pathLst>
              <a:path w="3077021" h="5983560" extrusionOk="0">
                <a:moveTo>
                  <a:pt x="0" y="18773"/>
                </a:moveTo>
                <a:lnTo>
                  <a:pt x="1079083" y="0"/>
                </a:lnTo>
                <a:cubicBezTo>
                  <a:pt x="1807545" y="2283915"/>
                  <a:pt x="2304616" y="3575645"/>
                  <a:pt x="3077021" y="5947560"/>
                </a:cubicBezTo>
                <a:lnTo>
                  <a:pt x="4706" y="5983560"/>
                </a:lnTo>
                <a:cubicBezTo>
                  <a:pt x="3137" y="3995298"/>
                  <a:pt x="1569" y="2007035"/>
                  <a:pt x="0" y="18773"/>
                </a:cubicBezTo>
                <a:close/>
              </a:path>
            </a:pathLst>
          </a:custGeom>
          <a:solidFill>
            <a:srgbClr val="C0000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3" name="Google Shape;153;p4"/>
          <p:cNvCxnSpPr/>
          <p:nvPr/>
        </p:nvCxnSpPr>
        <p:spPr>
          <a:xfrm rot="10800000" flipH="1">
            <a:off x="8543336" y="2769445"/>
            <a:ext cx="5511283" cy="199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4" name="Google Shape;15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81592" y="51283"/>
            <a:ext cx="1207932" cy="9663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" name="Google Shape;155;p4"/>
          <p:cNvCxnSpPr/>
          <p:nvPr/>
        </p:nvCxnSpPr>
        <p:spPr>
          <a:xfrm rot="10800000" flipH="1">
            <a:off x="4620415" y="4187491"/>
            <a:ext cx="7426806" cy="309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6" name="Google Shape;156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20414" y="359263"/>
            <a:ext cx="3541871" cy="76422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4"/>
          <p:cNvSpPr txBox="1"/>
          <p:nvPr/>
        </p:nvSpPr>
        <p:spPr>
          <a:xfrm>
            <a:off x="4711396" y="1346314"/>
            <a:ext cx="362724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hr-HR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- </a:t>
            </a:r>
            <a:r>
              <a:rPr lang="hr-HR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Bonfiglioli</a:t>
            </a:r>
            <a:r>
              <a:rPr lang="hr-HR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hr-HR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Transmittal</a:t>
            </a:r>
            <a:r>
              <a:rPr lang="hr-HR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je </a:t>
            </a:r>
            <a:r>
              <a:rPr lang="hr-HR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največji</a:t>
            </a:r>
            <a:r>
              <a:rPr lang="hr-HR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hr-HR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proizvajalec</a:t>
            </a:r>
            <a:r>
              <a:rPr lang="hr-HR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planetarnih </a:t>
            </a:r>
            <a:r>
              <a:rPr lang="hr-HR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reduktorjev</a:t>
            </a:r>
            <a:r>
              <a:rPr lang="hr-HR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za mobilne </a:t>
            </a:r>
            <a:r>
              <a:rPr lang="hr-HR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in</a:t>
            </a:r>
            <a:r>
              <a:rPr lang="hr-HR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stacionarne </a:t>
            </a:r>
            <a:r>
              <a:rPr lang="hr-HR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namene</a:t>
            </a:r>
            <a:r>
              <a:rPr lang="hr-HR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  <a:endParaRPr lang="hr-HR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4"/>
          <p:cNvPicPr preferRelativeResize="0"/>
          <p:nvPr/>
        </p:nvPicPr>
        <p:blipFill rotWithShape="1">
          <a:blip r:embed="rId7">
            <a:alphaModFix/>
          </a:blip>
          <a:srcRect t="12231" b="15636"/>
          <a:stretch/>
        </p:blipFill>
        <p:spPr>
          <a:xfrm>
            <a:off x="6226600" y="2417579"/>
            <a:ext cx="2433285" cy="1644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4"/>
          <p:cNvPicPr preferRelativeResize="0"/>
          <p:nvPr/>
        </p:nvPicPr>
        <p:blipFill rotWithShape="1">
          <a:blip r:embed="rId8">
            <a:alphaModFix/>
          </a:blip>
          <a:srcRect t="11815"/>
          <a:stretch/>
        </p:blipFill>
        <p:spPr>
          <a:xfrm>
            <a:off x="4950069" y="4196899"/>
            <a:ext cx="1180240" cy="1008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77351" y="5599215"/>
            <a:ext cx="2243957" cy="1402473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4"/>
          <p:cNvSpPr txBox="1"/>
          <p:nvPr/>
        </p:nvSpPr>
        <p:spPr>
          <a:xfrm>
            <a:off x="4492388" y="4986408"/>
            <a:ext cx="249724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hr-HR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- </a:t>
            </a:r>
            <a:r>
              <a:rPr lang="hr-HR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Poggi</a:t>
            </a:r>
            <a:r>
              <a:rPr lang="hr-HR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je </a:t>
            </a:r>
            <a:r>
              <a:rPr lang="hr-HR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specializiran</a:t>
            </a:r>
            <a:r>
              <a:rPr lang="hr-HR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za proizvodnjo </a:t>
            </a:r>
            <a:r>
              <a:rPr lang="hr-HR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jermenic</a:t>
            </a:r>
            <a:r>
              <a:rPr lang="hr-HR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hr-HR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reduktorjev</a:t>
            </a:r>
            <a:r>
              <a:rPr lang="hr-HR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hr-HR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in</a:t>
            </a:r>
            <a:r>
              <a:rPr lang="hr-HR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drugih </a:t>
            </a:r>
            <a:r>
              <a:rPr lang="hr-HR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delov</a:t>
            </a:r>
            <a:r>
              <a:rPr lang="hr-HR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hr-HR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reduktorja</a:t>
            </a:r>
            <a:r>
              <a:rPr lang="hr-HR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 </a:t>
            </a:r>
            <a:endParaRPr lang="hr-HR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4"/>
          <p:cNvPicPr preferRelativeResize="0"/>
          <p:nvPr/>
        </p:nvPicPr>
        <p:blipFill rotWithShape="1">
          <a:blip r:embed="rId10">
            <a:alphaModFix/>
          </a:blip>
          <a:srcRect t="8223"/>
          <a:stretch/>
        </p:blipFill>
        <p:spPr>
          <a:xfrm>
            <a:off x="9911191" y="4256869"/>
            <a:ext cx="1339072" cy="808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305712" y="5813863"/>
            <a:ext cx="1541183" cy="1016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983862" y="4481924"/>
            <a:ext cx="1818076" cy="44171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4"/>
          <p:cNvSpPr txBox="1"/>
          <p:nvPr/>
        </p:nvSpPr>
        <p:spPr>
          <a:xfrm>
            <a:off x="7010164" y="4975284"/>
            <a:ext cx="217340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hr-HR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- </a:t>
            </a:r>
            <a:r>
              <a:rPr lang="hr-HR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Varmec</a:t>
            </a:r>
            <a:r>
              <a:rPr lang="hr-HR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hr-HR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načrtuje</a:t>
            </a:r>
            <a:r>
              <a:rPr lang="hr-HR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hr-HR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in</a:t>
            </a:r>
            <a:r>
              <a:rPr lang="hr-HR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hr-HR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proizvaja</a:t>
            </a:r>
            <a:r>
              <a:rPr lang="hr-HR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hr-HR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reduktorje</a:t>
            </a:r>
            <a:r>
              <a:rPr lang="hr-HR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hr-HR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variatorje</a:t>
            </a:r>
            <a:r>
              <a:rPr lang="hr-HR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hr-HR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in</a:t>
            </a:r>
            <a:r>
              <a:rPr lang="hr-HR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inovativne </a:t>
            </a:r>
            <a:r>
              <a:rPr lang="hr-HR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rešitve</a:t>
            </a:r>
            <a:r>
              <a:rPr lang="hr-HR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za industrijske </a:t>
            </a:r>
            <a:r>
              <a:rPr lang="hr-HR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prenosnike</a:t>
            </a:r>
            <a:r>
              <a:rPr lang="hr-HR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moči.</a:t>
            </a:r>
            <a:endParaRPr lang="hr-HR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66" name="Google Shape;166;p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633336" y="5506885"/>
            <a:ext cx="2276650" cy="129958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4"/>
          <p:cNvSpPr txBox="1"/>
          <p:nvPr/>
        </p:nvSpPr>
        <p:spPr>
          <a:xfrm>
            <a:off x="9250070" y="4986409"/>
            <a:ext cx="304318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hr-HR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- Tramec je </a:t>
            </a:r>
            <a:r>
              <a:rPr lang="hr-HR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proizvajalec</a:t>
            </a:r>
            <a:r>
              <a:rPr lang="hr-HR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hr-HR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stožčastih</a:t>
            </a:r>
            <a:r>
              <a:rPr lang="hr-HR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hr-HR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polžnih</a:t>
            </a:r>
            <a:r>
              <a:rPr lang="hr-HR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hr-HR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in</a:t>
            </a:r>
            <a:r>
              <a:rPr lang="hr-HR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hr-HR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pravokotnih</a:t>
            </a:r>
            <a:r>
              <a:rPr lang="hr-HR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hr-HR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reduktorjev</a:t>
            </a:r>
            <a:r>
              <a:rPr lang="hr-HR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4"/>
          <p:cNvSpPr/>
          <p:nvPr/>
        </p:nvSpPr>
        <p:spPr>
          <a:xfrm>
            <a:off x="1757082" y="3478306"/>
            <a:ext cx="53789" cy="45980"/>
          </a:xfrm>
          <a:prstGeom prst="ellipse">
            <a:avLst/>
          </a:prstGeom>
          <a:solidFill>
            <a:srgbClr val="A54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071314" y="204877"/>
            <a:ext cx="1523863" cy="1055097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4"/>
          <p:cNvSpPr txBox="1"/>
          <p:nvPr/>
        </p:nvSpPr>
        <p:spPr>
          <a:xfrm>
            <a:off x="8438538" y="1303231"/>
            <a:ext cx="3608683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hr-HR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- Projektira </a:t>
            </a:r>
            <a:r>
              <a:rPr lang="hr-HR" sz="16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in</a:t>
            </a:r>
            <a:r>
              <a:rPr lang="hr-HR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hr-HR" sz="16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izdeluje</a:t>
            </a:r>
            <a:r>
              <a:rPr lang="hr-HR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hr-HR" sz="16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elektromotorje</a:t>
            </a:r>
            <a:r>
              <a:rPr lang="hr-HR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pogone </a:t>
            </a:r>
            <a:r>
              <a:rPr lang="hr-HR" sz="16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in</a:t>
            </a:r>
            <a:r>
              <a:rPr lang="hr-HR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opremo </a:t>
            </a:r>
            <a:r>
              <a:rPr lang="hr-HR" sz="16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ter</a:t>
            </a:r>
            <a:r>
              <a:rPr lang="hr-HR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hr-HR" sz="16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zagotavlja</a:t>
            </a:r>
            <a:endParaRPr lang="hr-HR" sz="16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lvl="0" algn="ctr"/>
            <a:r>
              <a:rPr lang="hr-HR" sz="16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storitve</a:t>
            </a:r>
            <a:r>
              <a:rPr lang="hr-HR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industrijske </a:t>
            </a:r>
            <a:r>
              <a:rPr lang="hr-HR" sz="16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avtomatizacije</a:t>
            </a:r>
            <a:r>
              <a:rPr lang="hr-HR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hr-HR" sz="16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in</a:t>
            </a:r>
            <a:r>
              <a:rPr lang="hr-HR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hr-HR" sz="16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vzdrževanja</a:t>
            </a:r>
            <a:r>
              <a:rPr lang="hr-HR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" name="Google Shape;171;p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760511" y="2433684"/>
            <a:ext cx="2964736" cy="1694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613086" y="2794740"/>
            <a:ext cx="1818053" cy="112563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kstniOkvir 26"/>
          <p:cNvSpPr txBox="1"/>
          <p:nvPr/>
        </p:nvSpPr>
        <p:spPr>
          <a:xfrm>
            <a:off x="-1388694" y="2047053"/>
            <a:ext cx="71868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400" b="1" dirty="0" smtClean="0">
                <a:solidFill>
                  <a:schemeClr val="bg1"/>
                </a:solidFill>
              </a:rPr>
              <a:t>ELEKTRO MOTORJI </a:t>
            </a:r>
          </a:p>
          <a:p>
            <a:pPr algn="ctr"/>
            <a:r>
              <a:rPr lang="hr-HR" sz="4400" b="1" dirty="0" smtClean="0">
                <a:solidFill>
                  <a:schemeClr val="bg1"/>
                </a:solidFill>
              </a:rPr>
              <a:t>IN</a:t>
            </a:r>
          </a:p>
          <a:p>
            <a:pPr algn="ctr"/>
            <a:r>
              <a:rPr lang="hr-HR" sz="4400" b="1" dirty="0" smtClean="0">
                <a:solidFill>
                  <a:schemeClr val="bg1"/>
                </a:solidFill>
              </a:rPr>
              <a:t> REDUKTORJI</a:t>
            </a:r>
            <a:endParaRPr lang="hr-HR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572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lika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0" r="20865"/>
          <a:stretch/>
        </p:blipFill>
        <p:spPr>
          <a:xfrm>
            <a:off x="0" y="17805"/>
            <a:ext cx="4332158" cy="6821619"/>
          </a:xfrm>
          <a:prstGeom prst="rect">
            <a:avLst/>
          </a:prstGeom>
        </p:spPr>
      </p:pic>
      <p:sp>
        <p:nvSpPr>
          <p:cNvPr id="16" name="Pravokutnik 5"/>
          <p:cNvSpPr/>
          <p:nvPr/>
        </p:nvSpPr>
        <p:spPr>
          <a:xfrm rot="734068">
            <a:off x="608541" y="-236688"/>
            <a:ext cx="4462484" cy="6891132"/>
          </a:xfrm>
          <a:custGeom>
            <a:avLst/>
            <a:gdLst>
              <a:gd name="connsiteX0" fmla="*/ 0 w 8465577"/>
              <a:gd name="connsiteY0" fmla="*/ 0 h 1922363"/>
              <a:gd name="connsiteX1" fmla="*/ 8465577 w 8465577"/>
              <a:gd name="connsiteY1" fmla="*/ 0 h 1922363"/>
              <a:gd name="connsiteX2" fmla="*/ 8465577 w 8465577"/>
              <a:gd name="connsiteY2" fmla="*/ 1922363 h 1922363"/>
              <a:gd name="connsiteX3" fmla="*/ 0 w 8465577"/>
              <a:gd name="connsiteY3" fmla="*/ 1922363 h 1922363"/>
              <a:gd name="connsiteX4" fmla="*/ 0 w 8465577"/>
              <a:gd name="connsiteY4" fmla="*/ 0 h 1922363"/>
              <a:gd name="connsiteX0" fmla="*/ 0 w 8465577"/>
              <a:gd name="connsiteY0" fmla="*/ 0 h 1922363"/>
              <a:gd name="connsiteX1" fmla="*/ 8465577 w 8465577"/>
              <a:gd name="connsiteY1" fmla="*/ 0 h 1922363"/>
              <a:gd name="connsiteX2" fmla="*/ 8465577 w 8465577"/>
              <a:gd name="connsiteY2" fmla="*/ 1922363 h 1922363"/>
              <a:gd name="connsiteX3" fmla="*/ 0 w 8465577"/>
              <a:gd name="connsiteY3" fmla="*/ 1922363 h 1922363"/>
              <a:gd name="connsiteX4" fmla="*/ 0 w 8465577"/>
              <a:gd name="connsiteY4" fmla="*/ 0 h 1922363"/>
              <a:gd name="connsiteX0" fmla="*/ 0 w 8465577"/>
              <a:gd name="connsiteY0" fmla="*/ 1612607 h 3534970"/>
              <a:gd name="connsiteX1" fmla="*/ 6649074 w 8465577"/>
              <a:gd name="connsiteY1" fmla="*/ 0 h 3534970"/>
              <a:gd name="connsiteX2" fmla="*/ 8465577 w 8465577"/>
              <a:gd name="connsiteY2" fmla="*/ 3534970 h 3534970"/>
              <a:gd name="connsiteX3" fmla="*/ 0 w 8465577"/>
              <a:gd name="connsiteY3" fmla="*/ 3534970 h 3534970"/>
              <a:gd name="connsiteX4" fmla="*/ 0 w 8465577"/>
              <a:gd name="connsiteY4" fmla="*/ 1612607 h 3534970"/>
              <a:gd name="connsiteX0" fmla="*/ 0 w 8223985"/>
              <a:gd name="connsiteY0" fmla="*/ 1612607 h 3534970"/>
              <a:gd name="connsiteX1" fmla="*/ 6649074 w 8223985"/>
              <a:gd name="connsiteY1" fmla="*/ 0 h 3534970"/>
              <a:gd name="connsiteX2" fmla="*/ 8223985 w 8223985"/>
              <a:gd name="connsiteY2" fmla="*/ 2805037 h 3534970"/>
              <a:gd name="connsiteX3" fmla="*/ 0 w 8223985"/>
              <a:gd name="connsiteY3" fmla="*/ 3534970 h 3534970"/>
              <a:gd name="connsiteX4" fmla="*/ 0 w 8223985"/>
              <a:gd name="connsiteY4" fmla="*/ 1612607 h 3534970"/>
              <a:gd name="connsiteX0" fmla="*/ 0 w 8223985"/>
              <a:gd name="connsiteY0" fmla="*/ 1612607 h 4136294"/>
              <a:gd name="connsiteX1" fmla="*/ 6649074 w 8223985"/>
              <a:gd name="connsiteY1" fmla="*/ 0 h 4136294"/>
              <a:gd name="connsiteX2" fmla="*/ 8223985 w 8223985"/>
              <a:gd name="connsiteY2" fmla="*/ 2805037 h 4136294"/>
              <a:gd name="connsiteX3" fmla="*/ 1166603 w 8223985"/>
              <a:gd name="connsiteY3" fmla="*/ 4136294 h 4136294"/>
              <a:gd name="connsiteX4" fmla="*/ 0 w 8223985"/>
              <a:gd name="connsiteY4" fmla="*/ 1612607 h 4136294"/>
              <a:gd name="connsiteX0" fmla="*/ 0 w 8726558"/>
              <a:gd name="connsiteY0" fmla="*/ 1187591 h 4136294"/>
              <a:gd name="connsiteX1" fmla="*/ 7151647 w 8726558"/>
              <a:gd name="connsiteY1" fmla="*/ 0 h 4136294"/>
              <a:gd name="connsiteX2" fmla="*/ 8726558 w 8726558"/>
              <a:gd name="connsiteY2" fmla="*/ 2805037 h 4136294"/>
              <a:gd name="connsiteX3" fmla="*/ 1669176 w 8726558"/>
              <a:gd name="connsiteY3" fmla="*/ 4136294 h 4136294"/>
              <a:gd name="connsiteX4" fmla="*/ 0 w 8726558"/>
              <a:gd name="connsiteY4" fmla="*/ 1187591 h 4136294"/>
              <a:gd name="connsiteX0" fmla="*/ 0 w 8726558"/>
              <a:gd name="connsiteY0" fmla="*/ 1187591 h 4471635"/>
              <a:gd name="connsiteX1" fmla="*/ 7151647 w 8726558"/>
              <a:gd name="connsiteY1" fmla="*/ 0 h 4471635"/>
              <a:gd name="connsiteX2" fmla="*/ 8726558 w 8726558"/>
              <a:gd name="connsiteY2" fmla="*/ 2805037 h 4471635"/>
              <a:gd name="connsiteX3" fmla="*/ 1819185 w 8726558"/>
              <a:gd name="connsiteY3" fmla="*/ 4471635 h 4471635"/>
              <a:gd name="connsiteX4" fmla="*/ 0 w 8726558"/>
              <a:gd name="connsiteY4" fmla="*/ 1187591 h 4471635"/>
              <a:gd name="connsiteX0" fmla="*/ 0 w 8726558"/>
              <a:gd name="connsiteY0" fmla="*/ 1989408 h 5273452"/>
              <a:gd name="connsiteX1" fmla="*/ 6711934 w 8726558"/>
              <a:gd name="connsiteY1" fmla="*/ 0 h 5273452"/>
              <a:gd name="connsiteX2" fmla="*/ 8726558 w 8726558"/>
              <a:gd name="connsiteY2" fmla="*/ 3606854 h 5273452"/>
              <a:gd name="connsiteX3" fmla="*/ 1819185 w 8726558"/>
              <a:gd name="connsiteY3" fmla="*/ 5273452 h 5273452"/>
              <a:gd name="connsiteX4" fmla="*/ 0 w 8726558"/>
              <a:gd name="connsiteY4" fmla="*/ 1989408 h 5273452"/>
              <a:gd name="connsiteX0" fmla="*/ 0 w 8736511"/>
              <a:gd name="connsiteY0" fmla="*/ 1989408 h 5273452"/>
              <a:gd name="connsiteX1" fmla="*/ 6711934 w 8736511"/>
              <a:gd name="connsiteY1" fmla="*/ 0 h 5273452"/>
              <a:gd name="connsiteX2" fmla="*/ 8736511 w 8736511"/>
              <a:gd name="connsiteY2" fmla="*/ 3601233 h 5273452"/>
              <a:gd name="connsiteX3" fmla="*/ 1819185 w 8736511"/>
              <a:gd name="connsiteY3" fmla="*/ 5273452 h 5273452"/>
              <a:gd name="connsiteX4" fmla="*/ 0 w 8736511"/>
              <a:gd name="connsiteY4" fmla="*/ 1989408 h 5273452"/>
              <a:gd name="connsiteX0" fmla="*/ 0 w 9056898"/>
              <a:gd name="connsiteY0" fmla="*/ 1422118 h 5273452"/>
              <a:gd name="connsiteX1" fmla="*/ 7032321 w 9056898"/>
              <a:gd name="connsiteY1" fmla="*/ 0 h 5273452"/>
              <a:gd name="connsiteX2" fmla="*/ 9056898 w 9056898"/>
              <a:gd name="connsiteY2" fmla="*/ 3601233 h 5273452"/>
              <a:gd name="connsiteX3" fmla="*/ 2139572 w 9056898"/>
              <a:gd name="connsiteY3" fmla="*/ 5273452 h 5273452"/>
              <a:gd name="connsiteX4" fmla="*/ 0 w 9056898"/>
              <a:gd name="connsiteY4" fmla="*/ 1422118 h 5273452"/>
              <a:gd name="connsiteX0" fmla="*/ 0 w 9379863"/>
              <a:gd name="connsiteY0" fmla="*/ 803777 h 5273452"/>
              <a:gd name="connsiteX1" fmla="*/ 7355286 w 9379863"/>
              <a:gd name="connsiteY1" fmla="*/ 0 h 5273452"/>
              <a:gd name="connsiteX2" fmla="*/ 9379863 w 9379863"/>
              <a:gd name="connsiteY2" fmla="*/ 3601233 h 5273452"/>
              <a:gd name="connsiteX3" fmla="*/ 2462537 w 9379863"/>
              <a:gd name="connsiteY3" fmla="*/ 5273452 h 5273452"/>
              <a:gd name="connsiteX4" fmla="*/ 0 w 9379863"/>
              <a:gd name="connsiteY4" fmla="*/ 803777 h 5273452"/>
              <a:gd name="connsiteX0" fmla="*/ 0 w 9379863"/>
              <a:gd name="connsiteY0" fmla="*/ 803777 h 4972300"/>
              <a:gd name="connsiteX1" fmla="*/ 7355286 w 9379863"/>
              <a:gd name="connsiteY1" fmla="*/ 0 h 4972300"/>
              <a:gd name="connsiteX2" fmla="*/ 9379863 w 9379863"/>
              <a:gd name="connsiteY2" fmla="*/ 3601233 h 4972300"/>
              <a:gd name="connsiteX3" fmla="*/ 2344964 w 9379863"/>
              <a:gd name="connsiteY3" fmla="*/ 4972300 h 4972300"/>
              <a:gd name="connsiteX4" fmla="*/ 0 w 9379863"/>
              <a:gd name="connsiteY4" fmla="*/ 803777 h 4972300"/>
              <a:gd name="connsiteX0" fmla="*/ 0 w 9398478"/>
              <a:gd name="connsiteY0" fmla="*/ 803777 h 4972300"/>
              <a:gd name="connsiteX1" fmla="*/ 7355286 w 9398478"/>
              <a:gd name="connsiteY1" fmla="*/ 0 h 4972300"/>
              <a:gd name="connsiteX2" fmla="*/ 9398478 w 9398478"/>
              <a:gd name="connsiteY2" fmla="*/ 3564466 h 4972300"/>
              <a:gd name="connsiteX3" fmla="*/ 2344964 w 9398478"/>
              <a:gd name="connsiteY3" fmla="*/ 4972300 h 4972300"/>
              <a:gd name="connsiteX4" fmla="*/ 0 w 9398478"/>
              <a:gd name="connsiteY4" fmla="*/ 803777 h 4972300"/>
              <a:gd name="connsiteX0" fmla="*/ 0 w 9398478"/>
              <a:gd name="connsiteY0" fmla="*/ 821928 h 4990451"/>
              <a:gd name="connsiteX1" fmla="*/ 7410669 w 9398478"/>
              <a:gd name="connsiteY1" fmla="*/ 0 h 4990451"/>
              <a:gd name="connsiteX2" fmla="*/ 9398478 w 9398478"/>
              <a:gd name="connsiteY2" fmla="*/ 3582617 h 4990451"/>
              <a:gd name="connsiteX3" fmla="*/ 2344964 w 9398478"/>
              <a:gd name="connsiteY3" fmla="*/ 4990451 h 4990451"/>
              <a:gd name="connsiteX4" fmla="*/ 0 w 9398478"/>
              <a:gd name="connsiteY4" fmla="*/ 821928 h 4990451"/>
              <a:gd name="connsiteX0" fmla="*/ 0 w 9436534"/>
              <a:gd name="connsiteY0" fmla="*/ 821928 h 4990451"/>
              <a:gd name="connsiteX1" fmla="*/ 7410669 w 9436534"/>
              <a:gd name="connsiteY1" fmla="*/ 0 h 4990451"/>
              <a:gd name="connsiteX2" fmla="*/ 9436534 w 9436534"/>
              <a:gd name="connsiteY2" fmla="*/ 3626759 h 4990451"/>
              <a:gd name="connsiteX3" fmla="*/ 2344964 w 9436534"/>
              <a:gd name="connsiteY3" fmla="*/ 4990451 h 4990451"/>
              <a:gd name="connsiteX4" fmla="*/ 0 w 9436534"/>
              <a:gd name="connsiteY4" fmla="*/ 821928 h 4990451"/>
              <a:gd name="connsiteX0" fmla="*/ 0 w 9588296"/>
              <a:gd name="connsiteY0" fmla="*/ 821928 h 4990451"/>
              <a:gd name="connsiteX1" fmla="*/ 7410669 w 9588296"/>
              <a:gd name="connsiteY1" fmla="*/ 0 h 4990451"/>
              <a:gd name="connsiteX2" fmla="*/ 9588296 w 9588296"/>
              <a:gd name="connsiteY2" fmla="*/ 3895475 h 4990451"/>
              <a:gd name="connsiteX3" fmla="*/ 2344964 w 9588296"/>
              <a:gd name="connsiteY3" fmla="*/ 4990451 h 4990451"/>
              <a:gd name="connsiteX4" fmla="*/ 0 w 9588296"/>
              <a:gd name="connsiteY4" fmla="*/ 821928 h 4990451"/>
              <a:gd name="connsiteX0" fmla="*/ 0 w 9588296"/>
              <a:gd name="connsiteY0" fmla="*/ 821928 h 5209406"/>
              <a:gd name="connsiteX1" fmla="*/ 7410669 w 9588296"/>
              <a:gd name="connsiteY1" fmla="*/ 0 h 5209406"/>
              <a:gd name="connsiteX2" fmla="*/ 9588296 w 9588296"/>
              <a:gd name="connsiteY2" fmla="*/ 3895475 h 5209406"/>
              <a:gd name="connsiteX3" fmla="*/ 2468622 w 9588296"/>
              <a:gd name="connsiteY3" fmla="*/ 5209406 h 5209406"/>
              <a:gd name="connsiteX4" fmla="*/ 0 w 9588296"/>
              <a:gd name="connsiteY4" fmla="*/ 821928 h 5209406"/>
              <a:gd name="connsiteX0" fmla="*/ 0 w 8589415"/>
              <a:gd name="connsiteY0" fmla="*/ 821928 h 5209406"/>
              <a:gd name="connsiteX1" fmla="*/ 7410669 w 8589415"/>
              <a:gd name="connsiteY1" fmla="*/ 0 h 5209406"/>
              <a:gd name="connsiteX2" fmla="*/ 8589415 w 8589415"/>
              <a:gd name="connsiteY2" fmla="*/ 3830851 h 5209406"/>
              <a:gd name="connsiteX3" fmla="*/ 2468622 w 8589415"/>
              <a:gd name="connsiteY3" fmla="*/ 5209406 h 5209406"/>
              <a:gd name="connsiteX4" fmla="*/ 0 w 8589415"/>
              <a:gd name="connsiteY4" fmla="*/ 821928 h 5209406"/>
              <a:gd name="connsiteX0" fmla="*/ 0 w 8589415"/>
              <a:gd name="connsiteY0" fmla="*/ 1196609 h 5584087"/>
              <a:gd name="connsiteX1" fmla="*/ 7704204 w 8589415"/>
              <a:gd name="connsiteY1" fmla="*/ 0 h 5584087"/>
              <a:gd name="connsiteX2" fmla="*/ 8589415 w 8589415"/>
              <a:gd name="connsiteY2" fmla="*/ 4205532 h 5584087"/>
              <a:gd name="connsiteX3" fmla="*/ 2468622 w 8589415"/>
              <a:gd name="connsiteY3" fmla="*/ 5584087 h 5584087"/>
              <a:gd name="connsiteX4" fmla="*/ 0 w 8589415"/>
              <a:gd name="connsiteY4" fmla="*/ 1196609 h 5584087"/>
              <a:gd name="connsiteX0" fmla="*/ 0 w 6938664"/>
              <a:gd name="connsiteY0" fmla="*/ 1355702 h 5584087"/>
              <a:gd name="connsiteX1" fmla="*/ 6053453 w 6938664"/>
              <a:gd name="connsiteY1" fmla="*/ 0 h 5584087"/>
              <a:gd name="connsiteX2" fmla="*/ 6938664 w 6938664"/>
              <a:gd name="connsiteY2" fmla="*/ 4205532 h 5584087"/>
              <a:gd name="connsiteX3" fmla="*/ 817871 w 6938664"/>
              <a:gd name="connsiteY3" fmla="*/ 5584087 h 5584087"/>
              <a:gd name="connsiteX4" fmla="*/ 0 w 6938664"/>
              <a:gd name="connsiteY4" fmla="*/ 1355702 h 5584087"/>
              <a:gd name="connsiteX0" fmla="*/ 0 w 6938664"/>
              <a:gd name="connsiteY0" fmla="*/ 1355702 h 5582536"/>
              <a:gd name="connsiteX1" fmla="*/ 6053453 w 6938664"/>
              <a:gd name="connsiteY1" fmla="*/ 0 h 5582536"/>
              <a:gd name="connsiteX2" fmla="*/ 6938664 w 6938664"/>
              <a:gd name="connsiteY2" fmla="*/ 4205532 h 5582536"/>
              <a:gd name="connsiteX3" fmla="*/ 910508 w 6938664"/>
              <a:gd name="connsiteY3" fmla="*/ 5582536 h 5582536"/>
              <a:gd name="connsiteX4" fmla="*/ 0 w 6938664"/>
              <a:gd name="connsiteY4" fmla="*/ 1355702 h 5582536"/>
              <a:gd name="connsiteX0" fmla="*/ 0 w 6938664"/>
              <a:gd name="connsiteY0" fmla="*/ 1355702 h 5586531"/>
              <a:gd name="connsiteX1" fmla="*/ 6053453 w 6938664"/>
              <a:gd name="connsiteY1" fmla="*/ 0 h 5586531"/>
              <a:gd name="connsiteX2" fmla="*/ 6938664 w 6938664"/>
              <a:gd name="connsiteY2" fmla="*/ 4205532 h 5586531"/>
              <a:gd name="connsiteX3" fmla="*/ 892753 w 6938664"/>
              <a:gd name="connsiteY3" fmla="*/ 5586531 h 5586531"/>
              <a:gd name="connsiteX4" fmla="*/ 0 w 6938664"/>
              <a:gd name="connsiteY4" fmla="*/ 1355702 h 5586531"/>
              <a:gd name="connsiteX0" fmla="*/ 0 w 6903151"/>
              <a:gd name="connsiteY0" fmla="*/ 1347711 h 5586531"/>
              <a:gd name="connsiteX1" fmla="*/ 6017940 w 6903151"/>
              <a:gd name="connsiteY1" fmla="*/ 0 h 5586531"/>
              <a:gd name="connsiteX2" fmla="*/ 6903151 w 6903151"/>
              <a:gd name="connsiteY2" fmla="*/ 4205532 h 5586531"/>
              <a:gd name="connsiteX3" fmla="*/ 857240 w 6903151"/>
              <a:gd name="connsiteY3" fmla="*/ 5586531 h 5586531"/>
              <a:gd name="connsiteX4" fmla="*/ 0 w 6903151"/>
              <a:gd name="connsiteY4" fmla="*/ 1347711 h 5586531"/>
              <a:gd name="connsiteX0" fmla="*/ 0 w 6903151"/>
              <a:gd name="connsiteY0" fmla="*/ 1347711 h 5580539"/>
              <a:gd name="connsiteX1" fmla="*/ 6017940 w 6903151"/>
              <a:gd name="connsiteY1" fmla="*/ 0 h 5580539"/>
              <a:gd name="connsiteX2" fmla="*/ 6903151 w 6903151"/>
              <a:gd name="connsiteY2" fmla="*/ 4205532 h 5580539"/>
              <a:gd name="connsiteX3" fmla="*/ 883876 w 6903151"/>
              <a:gd name="connsiteY3" fmla="*/ 5580539 h 5580539"/>
              <a:gd name="connsiteX4" fmla="*/ 0 w 6903151"/>
              <a:gd name="connsiteY4" fmla="*/ 1347711 h 5580539"/>
              <a:gd name="connsiteX0" fmla="*/ 0 w 6814365"/>
              <a:gd name="connsiteY0" fmla="*/ 1327736 h 5580539"/>
              <a:gd name="connsiteX1" fmla="*/ 5929154 w 6814365"/>
              <a:gd name="connsiteY1" fmla="*/ 0 h 5580539"/>
              <a:gd name="connsiteX2" fmla="*/ 6814365 w 6814365"/>
              <a:gd name="connsiteY2" fmla="*/ 4205532 h 5580539"/>
              <a:gd name="connsiteX3" fmla="*/ 795090 w 6814365"/>
              <a:gd name="connsiteY3" fmla="*/ 5580539 h 5580539"/>
              <a:gd name="connsiteX4" fmla="*/ 0 w 6814365"/>
              <a:gd name="connsiteY4" fmla="*/ 1327736 h 5580539"/>
              <a:gd name="connsiteX0" fmla="*/ 0 w 6814365"/>
              <a:gd name="connsiteY0" fmla="*/ 1327736 h 5565781"/>
              <a:gd name="connsiteX1" fmla="*/ 5929154 w 6814365"/>
              <a:gd name="connsiteY1" fmla="*/ 0 h 5565781"/>
              <a:gd name="connsiteX2" fmla="*/ 6814365 w 6814365"/>
              <a:gd name="connsiteY2" fmla="*/ 4205532 h 5565781"/>
              <a:gd name="connsiteX3" fmla="*/ 903558 w 6814365"/>
              <a:gd name="connsiteY3" fmla="*/ 5565781 h 5565781"/>
              <a:gd name="connsiteX4" fmla="*/ 0 w 6814365"/>
              <a:gd name="connsiteY4" fmla="*/ 1327736 h 5565781"/>
              <a:gd name="connsiteX0" fmla="*/ 0 w 6562931"/>
              <a:gd name="connsiteY0" fmla="*/ 1327736 h 5565781"/>
              <a:gd name="connsiteX1" fmla="*/ 5929154 w 6562931"/>
              <a:gd name="connsiteY1" fmla="*/ 0 h 5565781"/>
              <a:gd name="connsiteX2" fmla="*/ 6562931 w 6562931"/>
              <a:gd name="connsiteY2" fmla="*/ 4526279 h 5565781"/>
              <a:gd name="connsiteX3" fmla="*/ 903558 w 6562931"/>
              <a:gd name="connsiteY3" fmla="*/ 5565781 h 5565781"/>
              <a:gd name="connsiteX4" fmla="*/ 0 w 6562931"/>
              <a:gd name="connsiteY4" fmla="*/ 1327736 h 5565781"/>
              <a:gd name="connsiteX0" fmla="*/ 0 w 6562931"/>
              <a:gd name="connsiteY0" fmla="*/ 1256703 h 5494748"/>
              <a:gd name="connsiteX1" fmla="*/ 5436022 w 6562931"/>
              <a:gd name="connsiteY1" fmla="*/ 0 h 5494748"/>
              <a:gd name="connsiteX2" fmla="*/ 6562931 w 6562931"/>
              <a:gd name="connsiteY2" fmla="*/ 4455246 h 5494748"/>
              <a:gd name="connsiteX3" fmla="*/ 903558 w 6562931"/>
              <a:gd name="connsiteY3" fmla="*/ 5494748 h 5494748"/>
              <a:gd name="connsiteX4" fmla="*/ 0 w 6562931"/>
              <a:gd name="connsiteY4" fmla="*/ 1256703 h 5494748"/>
              <a:gd name="connsiteX0" fmla="*/ 0 w 6526264"/>
              <a:gd name="connsiteY0" fmla="*/ 1026510 h 5494748"/>
              <a:gd name="connsiteX1" fmla="*/ 5399355 w 6526264"/>
              <a:gd name="connsiteY1" fmla="*/ 0 h 5494748"/>
              <a:gd name="connsiteX2" fmla="*/ 6526264 w 6526264"/>
              <a:gd name="connsiteY2" fmla="*/ 4455246 h 5494748"/>
              <a:gd name="connsiteX3" fmla="*/ 866891 w 6526264"/>
              <a:gd name="connsiteY3" fmla="*/ 5494748 h 5494748"/>
              <a:gd name="connsiteX4" fmla="*/ 0 w 6526264"/>
              <a:gd name="connsiteY4" fmla="*/ 1026510 h 5494748"/>
              <a:gd name="connsiteX0" fmla="*/ 0 w 6526264"/>
              <a:gd name="connsiteY0" fmla="*/ 1026510 h 5448482"/>
              <a:gd name="connsiteX1" fmla="*/ 5399355 w 6526264"/>
              <a:gd name="connsiteY1" fmla="*/ 0 h 5448482"/>
              <a:gd name="connsiteX2" fmla="*/ 6526264 w 6526264"/>
              <a:gd name="connsiteY2" fmla="*/ 4455246 h 5448482"/>
              <a:gd name="connsiteX3" fmla="*/ 1116672 w 6526264"/>
              <a:gd name="connsiteY3" fmla="*/ 5448482 h 5448482"/>
              <a:gd name="connsiteX4" fmla="*/ 0 w 6526264"/>
              <a:gd name="connsiteY4" fmla="*/ 1026510 h 5448482"/>
              <a:gd name="connsiteX0" fmla="*/ 0 w 6526264"/>
              <a:gd name="connsiteY0" fmla="*/ 896939 h 5318911"/>
              <a:gd name="connsiteX1" fmla="*/ 4754655 w 6526264"/>
              <a:gd name="connsiteY1" fmla="*/ 0 h 5318911"/>
              <a:gd name="connsiteX2" fmla="*/ 6526264 w 6526264"/>
              <a:gd name="connsiteY2" fmla="*/ 4325675 h 5318911"/>
              <a:gd name="connsiteX3" fmla="*/ 1116672 w 6526264"/>
              <a:gd name="connsiteY3" fmla="*/ 5318911 h 5318911"/>
              <a:gd name="connsiteX4" fmla="*/ 0 w 6526264"/>
              <a:gd name="connsiteY4" fmla="*/ 896939 h 5318911"/>
              <a:gd name="connsiteX0" fmla="*/ 0 w 5879102"/>
              <a:gd name="connsiteY0" fmla="*/ 896939 h 5318911"/>
              <a:gd name="connsiteX1" fmla="*/ 4754655 w 5879102"/>
              <a:gd name="connsiteY1" fmla="*/ 0 h 5318911"/>
              <a:gd name="connsiteX2" fmla="*/ 5879102 w 5879102"/>
              <a:gd name="connsiteY2" fmla="*/ 4445547 h 5318911"/>
              <a:gd name="connsiteX3" fmla="*/ 1116672 w 5879102"/>
              <a:gd name="connsiteY3" fmla="*/ 5318911 h 5318911"/>
              <a:gd name="connsiteX4" fmla="*/ 0 w 5879102"/>
              <a:gd name="connsiteY4" fmla="*/ 896939 h 5318911"/>
              <a:gd name="connsiteX0" fmla="*/ 0 w 4953020"/>
              <a:gd name="connsiteY0" fmla="*/ 705095 h 5318911"/>
              <a:gd name="connsiteX1" fmla="*/ 3828573 w 4953020"/>
              <a:gd name="connsiteY1" fmla="*/ 0 h 5318911"/>
              <a:gd name="connsiteX2" fmla="*/ 4953020 w 4953020"/>
              <a:gd name="connsiteY2" fmla="*/ 4445547 h 5318911"/>
              <a:gd name="connsiteX3" fmla="*/ 190590 w 4953020"/>
              <a:gd name="connsiteY3" fmla="*/ 5318911 h 5318911"/>
              <a:gd name="connsiteX4" fmla="*/ 0 w 4953020"/>
              <a:gd name="connsiteY4" fmla="*/ 705095 h 5318911"/>
              <a:gd name="connsiteX0" fmla="*/ 0 w 4953020"/>
              <a:gd name="connsiteY0" fmla="*/ 705095 h 5129170"/>
              <a:gd name="connsiteX1" fmla="*/ 3828573 w 4953020"/>
              <a:gd name="connsiteY1" fmla="*/ 0 h 5129170"/>
              <a:gd name="connsiteX2" fmla="*/ 4953020 w 4953020"/>
              <a:gd name="connsiteY2" fmla="*/ 4445547 h 5129170"/>
              <a:gd name="connsiteX3" fmla="*/ 1105318 w 4953020"/>
              <a:gd name="connsiteY3" fmla="*/ 5129170 h 5129170"/>
              <a:gd name="connsiteX4" fmla="*/ 0 w 4953020"/>
              <a:gd name="connsiteY4" fmla="*/ 705095 h 5129170"/>
              <a:gd name="connsiteX0" fmla="*/ 0 w 4953020"/>
              <a:gd name="connsiteY0" fmla="*/ 357628 h 4781703"/>
              <a:gd name="connsiteX1" fmla="*/ 2062318 w 4953020"/>
              <a:gd name="connsiteY1" fmla="*/ 0 h 4781703"/>
              <a:gd name="connsiteX2" fmla="*/ 4953020 w 4953020"/>
              <a:gd name="connsiteY2" fmla="*/ 4098080 h 4781703"/>
              <a:gd name="connsiteX3" fmla="*/ 1105318 w 4953020"/>
              <a:gd name="connsiteY3" fmla="*/ 4781703 h 4781703"/>
              <a:gd name="connsiteX4" fmla="*/ 0 w 4953020"/>
              <a:gd name="connsiteY4" fmla="*/ 357628 h 4781703"/>
              <a:gd name="connsiteX0" fmla="*/ 0 w 3715465"/>
              <a:gd name="connsiteY0" fmla="*/ 357628 h 4781703"/>
              <a:gd name="connsiteX1" fmla="*/ 2062318 w 3715465"/>
              <a:gd name="connsiteY1" fmla="*/ 0 h 4781703"/>
              <a:gd name="connsiteX2" fmla="*/ 3715465 w 3715465"/>
              <a:gd name="connsiteY2" fmla="*/ 4327309 h 4781703"/>
              <a:gd name="connsiteX3" fmla="*/ 1105318 w 3715465"/>
              <a:gd name="connsiteY3" fmla="*/ 4781703 h 4781703"/>
              <a:gd name="connsiteX4" fmla="*/ 0 w 3715465"/>
              <a:gd name="connsiteY4" fmla="*/ 357628 h 4781703"/>
              <a:gd name="connsiteX0" fmla="*/ 0 w 4155369"/>
              <a:gd name="connsiteY0" fmla="*/ 775783 h 5199858"/>
              <a:gd name="connsiteX1" fmla="*/ 4155369 w 4155369"/>
              <a:gd name="connsiteY1" fmla="*/ 0 h 5199858"/>
              <a:gd name="connsiteX2" fmla="*/ 3715465 w 4155369"/>
              <a:gd name="connsiteY2" fmla="*/ 4745464 h 5199858"/>
              <a:gd name="connsiteX3" fmla="*/ 1105318 w 4155369"/>
              <a:gd name="connsiteY3" fmla="*/ 5199858 h 5199858"/>
              <a:gd name="connsiteX4" fmla="*/ 0 w 4155369"/>
              <a:gd name="connsiteY4" fmla="*/ 775783 h 5199858"/>
              <a:gd name="connsiteX0" fmla="*/ 0 w 5257108"/>
              <a:gd name="connsiteY0" fmla="*/ 775783 h 5199858"/>
              <a:gd name="connsiteX1" fmla="*/ 4155369 w 5257108"/>
              <a:gd name="connsiteY1" fmla="*/ 0 h 5199858"/>
              <a:gd name="connsiteX2" fmla="*/ 5257108 w 5257108"/>
              <a:gd name="connsiteY2" fmla="*/ 4449755 h 5199858"/>
              <a:gd name="connsiteX3" fmla="*/ 1105318 w 5257108"/>
              <a:gd name="connsiteY3" fmla="*/ 5199858 h 5199858"/>
              <a:gd name="connsiteX4" fmla="*/ 0 w 5257108"/>
              <a:gd name="connsiteY4" fmla="*/ 775783 h 5199858"/>
              <a:gd name="connsiteX0" fmla="*/ 0 w 5254646"/>
              <a:gd name="connsiteY0" fmla="*/ 785482 h 5199858"/>
              <a:gd name="connsiteX1" fmla="*/ 4152907 w 5254646"/>
              <a:gd name="connsiteY1" fmla="*/ 0 h 5199858"/>
              <a:gd name="connsiteX2" fmla="*/ 5254646 w 5254646"/>
              <a:gd name="connsiteY2" fmla="*/ 4449755 h 5199858"/>
              <a:gd name="connsiteX3" fmla="*/ 1102856 w 5254646"/>
              <a:gd name="connsiteY3" fmla="*/ 5199858 h 5199858"/>
              <a:gd name="connsiteX4" fmla="*/ 0 w 5254646"/>
              <a:gd name="connsiteY4" fmla="*/ 785482 h 5199858"/>
              <a:gd name="connsiteX0" fmla="*/ 0 w 5254646"/>
              <a:gd name="connsiteY0" fmla="*/ 785482 h 5189343"/>
              <a:gd name="connsiteX1" fmla="*/ 4152907 w 5254646"/>
              <a:gd name="connsiteY1" fmla="*/ 0 h 5189343"/>
              <a:gd name="connsiteX2" fmla="*/ 5254646 w 5254646"/>
              <a:gd name="connsiteY2" fmla="*/ 4449755 h 5189343"/>
              <a:gd name="connsiteX3" fmla="*/ 1159624 w 5254646"/>
              <a:gd name="connsiteY3" fmla="*/ 5189343 h 5189343"/>
              <a:gd name="connsiteX4" fmla="*/ 0 w 5254646"/>
              <a:gd name="connsiteY4" fmla="*/ 785482 h 5189343"/>
              <a:gd name="connsiteX0" fmla="*/ 0 w 5231938"/>
              <a:gd name="connsiteY0" fmla="*/ 781276 h 5189343"/>
              <a:gd name="connsiteX1" fmla="*/ 4130199 w 5231938"/>
              <a:gd name="connsiteY1" fmla="*/ 0 h 5189343"/>
              <a:gd name="connsiteX2" fmla="*/ 5231938 w 5231938"/>
              <a:gd name="connsiteY2" fmla="*/ 4449755 h 5189343"/>
              <a:gd name="connsiteX3" fmla="*/ 1136916 w 5231938"/>
              <a:gd name="connsiteY3" fmla="*/ 5189343 h 5189343"/>
              <a:gd name="connsiteX4" fmla="*/ 0 w 5231938"/>
              <a:gd name="connsiteY4" fmla="*/ 781276 h 5189343"/>
              <a:gd name="connsiteX0" fmla="*/ 0 w 5231938"/>
              <a:gd name="connsiteY0" fmla="*/ 781276 h 4895295"/>
              <a:gd name="connsiteX1" fmla="*/ 4130199 w 5231938"/>
              <a:gd name="connsiteY1" fmla="*/ 0 h 4895295"/>
              <a:gd name="connsiteX2" fmla="*/ 5231938 w 5231938"/>
              <a:gd name="connsiteY2" fmla="*/ 4449755 h 4895295"/>
              <a:gd name="connsiteX3" fmla="*/ 2848269 w 5231938"/>
              <a:gd name="connsiteY3" fmla="*/ 4895295 h 4895295"/>
              <a:gd name="connsiteX4" fmla="*/ 0 w 5231938"/>
              <a:gd name="connsiteY4" fmla="*/ 781276 h 4895295"/>
              <a:gd name="connsiteX0" fmla="*/ 0 w 5237500"/>
              <a:gd name="connsiteY0" fmla="*/ 759365 h 4895295"/>
              <a:gd name="connsiteX1" fmla="*/ 4135761 w 5237500"/>
              <a:gd name="connsiteY1" fmla="*/ 0 h 4895295"/>
              <a:gd name="connsiteX2" fmla="*/ 5237500 w 5237500"/>
              <a:gd name="connsiteY2" fmla="*/ 4449755 h 4895295"/>
              <a:gd name="connsiteX3" fmla="*/ 2853831 w 5237500"/>
              <a:gd name="connsiteY3" fmla="*/ 4895295 h 4895295"/>
              <a:gd name="connsiteX4" fmla="*/ 0 w 5237500"/>
              <a:gd name="connsiteY4" fmla="*/ 759365 h 4895295"/>
              <a:gd name="connsiteX0" fmla="*/ 0 w 5237500"/>
              <a:gd name="connsiteY0" fmla="*/ 384937 h 4520867"/>
              <a:gd name="connsiteX1" fmla="*/ 2176243 w 5237500"/>
              <a:gd name="connsiteY1" fmla="*/ 0 h 4520867"/>
              <a:gd name="connsiteX2" fmla="*/ 5237500 w 5237500"/>
              <a:gd name="connsiteY2" fmla="*/ 4075327 h 4520867"/>
              <a:gd name="connsiteX3" fmla="*/ 2853831 w 5237500"/>
              <a:gd name="connsiteY3" fmla="*/ 4520867 h 4520867"/>
              <a:gd name="connsiteX4" fmla="*/ 0 w 5237500"/>
              <a:gd name="connsiteY4" fmla="*/ 384937 h 4520867"/>
              <a:gd name="connsiteX0" fmla="*/ 0 w 3288025"/>
              <a:gd name="connsiteY0" fmla="*/ 384937 h 4520867"/>
              <a:gd name="connsiteX1" fmla="*/ 2176243 w 3288025"/>
              <a:gd name="connsiteY1" fmla="*/ 0 h 4520867"/>
              <a:gd name="connsiteX2" fmla="*/ 3288025 w 3288025"/>
              <a:gd name="connsiteY2" fmla="*/ 4436423 h 4520867"/>
              <a:gd name="connsiteX3" fmla="*/ 2853831 w 3288025"/>
              <a:gd name="connsiteY3" fmla="*/ 4520867 h 4520867"/>
              <a:gd name="connsiteX4" fmla="*/ 0 w 3288025"/>
              <a:gd name="connsiteY4" fmla="*/ 384937 h 4520867"/>
              <a:gd name="connsiteX0" fmla="*/ 0 w 3329283"/>
              <a:gd name="connsiteY0" fmla="*/ 381110 h 4520867"/>
              <a:gd name="connsiteX1" fmla="*/ 2217501 w 3329283"/>
              <a:gd name="connsiteY1" fmla="*/ 0 h 4520867"/>
              <a:gd name="connsiteX2" fmla="*/ 3329283 w 3329283"/>
              <a:gd name="connsiteY2" fmla="*/ 4436423 h 4520867"/>
              <a:gd name="connsiteX3" fmla="*/ 2895089 w 3329283"/>
              <a:gd name="connsiteY3" fmla="*/ 4520867 h 4520867"/>
              <a:gd name="connsiteX4" fmla="*/ 0 w 3329283"/>
              <a:gd name="connsiteY4" fmla="*/ 381110 h 4520867"/>
              <a:gd name="connsiteX0" fmla="*/ 0 w 3329283"/>
              <a:gd name="connsiteY0" fmla="*/ 407773 h 4547530"/>
              <a:gd name="connsiteX1" fmla="*/ 2237589 w 3329283"/>
              <a:gd name="connsiteY1" fmla="*/ 0 h 4547530"/>
              <a:gd name="connsiteX2" fmla="*/ 3329283 w 3329283"/>
              <a:gd name="connsiteY2" fmla="*/ 4463086 h 4547530"/>
              <a:gd name="connsiteX3" fmla="*/ 2895089 w 3329283"/>
              <a:gd name="connsiteY3" fmla="*/ 4547530 h 4547530"/>
              <a:gd name="connsiteX4" fmla="*/ 0 w 3329283"/>
              <a:gd name="connsiteY4" fmla="*/ 407773 h 4547530"/>
              <a:gd name="connsiteX0" fmla="*/ 0 w 3329283"/>
              <a:gd name="connsiteY0" fmla="*/ 424402 h 4564159"/>
              <a:gd name="connsiteX1" fmla="*/ 2327368 w 3329283"/>
              <a:gd name="connsiteY1" fmla="*/ 0 h 4564159"/>
              <a:gd name="connsiteX2" fmla="*/ 3329283 w 3329283"/>
              <a:gd name="connsiteY2" fmla="*/ 4479715 h 4564159"/>
              <a:gd name="connsiteX3" fmla="*/ 2895089 w 3329283"/>
              <a:gd name="connsiteY3" fmla="*/ 4564159 h 4564159"/>
              <a:gd name="connsiteX4" fmla="*/ 0 w 3329283"/>
              <a:gd name="connsiteY4" fmla="*/ 424402 h 4564159"/>
              <a:gd name="connsiteX0" fmla="*/ 0 w 3507760"/>
              <a:gd name="connsiteY0" fmla="*/ 424402 h 4564159"/>
              <a:gd name="connsiteX1" fmla="*/ 2327368 w 3507760"/>
              <a:gd name="connsiteY1" fmla="*/ 0 h 4564159"/>
              <a:gd name="connsiteX2" fmla="*/ 3507760 w 3507760"/>
              <a:gd name="connsiteY2" fmla="*/ 4389301 h 4564159"/>
              <a:gd name="connsiteX3" fmla="*/ 2895089 w 3507760"/>
              <a:gd name="connsiteY3" fmla="*/ 4564159 h 4564159"/>
              <a:gd name="connsiteX4" fmla="*/ 0 w 3507760"/>
              <a:gd name="connsiteY4" fmla="*/ 424402 h 4564159"/>
              <a:gd name="connsiteX0" fmla="*/ 0 w 3507760"/>
              <a:gd name="connsiteY0" fmla="*/ 424402 h 4531292"/>
              <a:gd name="connsiteX1" fmla="*/ 2327368 w 3507760"/>
              <a:gd name="connsiteY1" fmla="*/ 0 h 4531292"/>
              <a:gd name="connsiteX2" fmla="*/ 3507760 w 3507760"/>
              <a:gd name="connsiteY2" fmla="*/ 4389301 h 4531292"/>
              <a:gd name="connsiteX3" fmla="*/ 2886746 w 3507760"/>
              <a:gd name="connsiteY3" fmla="*/ 4531292 h 4531292"/>
              <a:gd name="connsiteX4" fmla="*/ 0 w 3507760"/>
              <a:gd name="connsiteY4" fmla="*/ 424402 h 4531292"/>
              <a:gd name="connsiteX0" fmla="*/ 0 w 3516104"/>
              <a:gd name="connsiteY0" fmla="*/ 424402 h 4531292"/>
              <a:gd name="connsiteX1" fmla="*/ 2327368 w 3516104"/>
              <a:gd name="connsiteY1" fmla="*/ 0 h 4531292"/>
              <a:gd name="connsiteX2" fmla="*/ 3516104 w 3516104"/>
              <a:gd name="connsiteY2" fmla="*/ 4422169 h 4531292"/>
              <a:gd name="connsiteX3" fmla="*/ 2886746 w 3516104"/>
              <a:gd name="connsiteY3" fmla="*/ 4531292 h 4531292"/>
              <a:gd name="connsiteX4" fmla="*/ 0 w 3516104"/>
              <a:gd name="connsiteY4" fmla="*/ 424402 h 4531292"/>
              <a:gd name="connsiteX0" fmla="*/ 0 w 3528930"/>
              <a:gd name="connsiteY0" fmla="*/ 426777 h 4531292"/>
              <a:gd name="connsiteX1" fmla="*/ 2340194 w 3528930"/>
              <a:gd name="connsiteY1" fmla="*/ 0 h 4531292"/>
              <a:gd name="connsiteX2" fmla="*/ 3528930 w 3528930"/>
              <a:gd name="connsiteY2" fmla="*/ 4422169 h 4531292"/>
              <a:gd name="connsiteX3" fmla="*/ 2899572 w 3528930"/>
              <a:gd name="connsiteY3" fmla="*/ 4531292 h 4531292"/>
              <a:gd name="connsiteX4" fmla="*/ 0 w 3528930"/>
              <a:gd name="connsiteY4" fmla="*/ 426777 h 4531292"/>
              <a:gd name="connsiteX0" fmla="*/ 0 w 3528930"/>
              <a:gd name="connsiteY0" fmla="*/ 426777 h 4527463"/>
              <a:gd name="connsiteX1" fmla="*/ 2340194 w 3528930"/>
              <a:gd name="connsiteY1" fmla="*/ 0 h 4527463"/>
              <a:gd name="connsiteX2" fmla="*/ 3528930 w 3528930"/>
              <a:gd name="connsiteY2" fmla="*/ 4422169 h 4527463"/>
              <a:gd name="connsiteX3" fmla="*/ 2858316 w 3528930"/>
              <a:gd name="connsiteY3" fmla="*/ 4527463 h 4527463"/>
              <a:gd name="connsiteX4" fmla="*/ 0 w 3528930"/>
              <a:gd name="connsiteY4" fmla="*/ 426777 h 4527463"/>
              <a:gd name="connsiteX0" fmla="*/ 0 w 3528930"/>
              <a:gd name="connsiteY0" fmla="*/ 426777 h 4527463"/>
              <a:gd name="connsiteX1" fmla="*/ 2340194 w 3528930"/>
              <a:gd name="connsiteY1" fmla="*/ 0 h 4527463"/>
              <a:gd name="connsiteX2" fmla="*/ 2559042 w 3528930"/>
              <a:gd name="connsiteY2" fmla="*/ 824256 h 4527463"/>
              <a:gd name="connsiteX3" fmla="*/ 3528930 w 3528930"/>
              <a:gd name="connsiteY3" fmla="*/ 4422169 h 4527463"/>
              <a:gd name="connsiteX4" fmla="*/ 2858316 w 3528930"/>
              <a:gd name="connsiteY4" fmla="*/ 4527463 h 4527463"/>
              <a:gd name="connsiteX5" fmla="*/ 0 w 3528930"/>
              <a:gd name="connsiteY5" fmla="*/ 426777 h 4527463"/>
              <a:gd name="connsiteX0" fmla="*/ 0 w 3528930"/>
              <a:gd name="connsiteY0" fmla="*/ 426777 h 4527463"/>
              <a:gd name="connsiteX1" fmla="*/ 2340194 w 3528930"/>
              <a:gd name="connsiteY1" fmla="*/ 0 h 4527463"/>
              <a:gd name="connsiteX2" fmla="*/ 2559042 w 3528930"/>
              <a:gd name="connsiteY2" fmla="*/ 824256 h 4527463"/>
              <a:gd name="connsiteX3" fmla="*/ 3528930 w 3528930"/>
              <a:gd name="connsiteY3" fmla="*/ 4422169 h 4527463"/>
              <a:gd name="connsiteX4" fmla="*/ 2858316 w 3528930"/>
              <a:gd name="connsiteY4" fmla="*/ 4527463 h 4527463"/>
              <a:gd name="connsiteX5" fmla="*/ 0 w 3528930"/>
              <a:gd name="connsiteY5" fmla="*/ 426777 h 4527463"/>
              <a:gd name="connsiteX0" fmla="*/ 0 w 3528930"/>
              <a:gd name="connsiteY0" fmla="*/ 431528 h 4532214"/>
              <a:gd name="connsiteX1" fmla="*/ 2365846 w 3528930"/>
              <a:gd name="connsiteY1" fmla="*/ 0 h 4532214"/>
              <a:gd name="connsiteX2" fmla="*/ 2559042 w 3528930"/>
              <a:gd name="connsiteY2" fmla="*/ 829007 h 4532214"/>
              <a:gd name="connsiteX3" fmla="*/ 3528930 w 3528930"/>
              <a:gd name="connsiteY3" fmla="*/ 4426920 h 4532214"/>
              <a:gd name="connsiteX4" fmla="*/ 2858316 w 3528930"/>
              <a:gd name="connsiteY4" fmla="*/ 4532214 h 4532214"/>
              <a:gd name="connsiteX5" fmla="*/ 0 w 3528930"/>
              <a:gd name="connsiteY5" fmla="*/ 431528 h 4532214"/>
              <a:gd name="connsiteX0" fmla="*/ 0 w 3528930"/>
              <a:gd name="connsiteY0" fmla="*/ 431528 h 4554125"/>
              <a:gd name="connsiteX1" fmla="*/ 2365846 w 3528930"/>
              <a:gd name="connsiteY1" fmla="*/ 0 h 4554125"/>
              <a:gd name="connsiteX2" fmla="*/ 2559042 w 3528930"/>
              <a:gd name="connsiteY2" fmla="*/ 829007 h 4554125"/>
              <a:gd name="connsiteX3" fmla="*/ 3528930 w 3528930"/>
              <a:gd name="connsiteY3" fmla="*/ 4426920 h 4554125"/>
              <a:gd name="connsiteX4" fmla="*/ 2863878 w 3528930"/>
              <a:gd name="connsiteY4" fmla="*/ 4554125 h 4554125"/>
              <a:gd name="connsiteX5" fmla="*/ 0 w 3528930"/>
              <a:gd name="connsiteY5" fmla="*/ 431528 h 4554125"/>
              <a:gd name="connsiteX0" fmla="*/ 0 w 3528930"/>
              <a:gd name="connsiteY0" fmla="*/ 447922 h 4570519"/>
              <a:gd name="connsiteX1" fmla="*/ 2370748 w 3528930"/>
              <a:gd name="connsiteY1" fmla="*/ 0 h 4570519"/>
              <a:gd name="connsiteX2" fmla="*/ 2559042 w 3528930"/>
              <a:gd name="connsiteY2" fmla="*/ 845401 h 4570519"/>
              <a:gd name="connsiteX3" fmla="*/ 3528930 w 3528930"/>
              <a:gd name="connsiteY3" fmla="*/ 4443314 h 4570519"/>
              <a:gd name="connsiteX4" fmla="*/ 2863878 w 3528930"/>
              <a:gd name="connsiteY4" fmla="*/ 4570519 h 4570519"/>
              <a:gd name="connsiteX5" fmla="*/ 0 w 3528930"/>
              <a:gd name="connsiteY5" fmla="*/ 447922 h 4570519"/>
              <a:gd name="connsiteX0" fmla="*/ 0 w 3528930"/>
              <a:gd name="connsiteY0" fmla="*/ 447922 h 4570519"/>
              <a:gd name="connsiteX1" fmla="*/ 2370748 w 3528930"/>
              <a:gd name="connsiteY1" fmla="*/ 0 h 4570519"/>
              <a:gd name="connsiteX2" fmla="*/ 2585014 w 3528930"/>
              <a:gd name="connsiteY2" fmla="*/ 840591 h 4570519"/>
              <a:gd name="connsiteX3" fmla="*/ 3528930 w 3528930"/>
              <a:gd name="connsiteY3" fmla="*/ 4443314 h 4570519"/>
              <a:gd name="connsiteX4" fmla="*/ 2863878 w 3528930"/>
              <a:gd name="connsiteY4" fmla="*/ 4570519 h 4570519"/>
              <a:gd name="connsiteX5" fmla="*/ 0 w 3528930"/>
              <a:gd name="connsiteY5" fmla="*/ 447922 h 4570519"/>
              <a:gd name="connsiteX0" fmla="*/ 0 w 3528930"/>
              <a:gd name="connsiteY0" fmla="*/ 447922 h 4570519"/>
              <a:gd name="connsiteX1" fmla="*/ 2370748 w 3528930"/>
              <a:gd name="connsiteY1" fmla="*/ 0 h 4570519"/>
              <a:gd name="connsiteX2" fmla="*/ 2585014 w 3528930"/>
              <a:gd name="connsiteY2" fmla="*/ 840591 h 4570519"/>
              <a:gd name="connsiteX3" fmla="*/ 3528930 w 3528930"/>
              <a:gd name="connsiteY3" fmla="*/ 4443314 h 4570519"/>
              <a:gd name="connsiteX4" fmla="*/ 2863878 w 3528930"/>
              <a:gd name="connsiteY4" fmla="*/ 4570519 h 4570519"/>
              <a:gd name="connsiteX5" fmla="*/ 0 w 3528930"/>
              <a:gd name="connsiteY5" fmla="*/ 447922 h 4570519"/>
              <a:gd name="connsiteX0" fmla="*/ 0 w 3516621"/>
              <a:gd name="connsiteY0" fmla="*/ 496415 h 4570519"/>
              <a:gd name="connsiteX1" fmla="*/ 2358439 w 3516621"/>
              <a:gd name="connsiteY1" fmla="*/ 0 h 4570519"/>
              <a:gd name="connsiteX2" fmla="*/ 2572705 w 3516621"/>
              <a:gd name="connsiteY2" fmla="*/ 840591 h 4570519"/>
              <a:gd name="connsiteX3" fmla="*/ 3516621 w 3516621"/>
              <a:gd name="connsiteY3" fmla="*/ 4443314 h 4570519"/>
              <a:gd name="connsiteX4" fmla="*/ 2851569 w 3516621"/>
              <a:gd name="connsiteY4" fmla="*/ 4570519 h 4570519"/>
              <a:gd name="connsiteX5" fmla="*/ 0 w 3516621"/>
              <a:gd name="connsiteY5" fmla="*/ 496415 h 4570519"/>
              <a:gd name="connsiteX0" fmla="*/ 0 w 3516621"/>
              <a:gd name="connsiteY0" fmla="*/ 438224 h 4512328"/>
              <a:gd name="connsiteX1" fmla="*/ 2373210 w 3516621"/>
              <a:gd name="connsiteY1" fmla="*/ 0 h 4512328"/>
              <a:gd name="connsiteX2" fmla="*/ 2572705 w 3516621"/>
              <a:gd name="connsiteY2" fmla="*/ 782400 h 4512328"/>
              <a:gd name="connsiteX3" fmla="*/ 3516621 w 3516621"/>
              <a:gd name="connsiteY3" fmla="*/ 4385123 h 4512328"/>
              <a:gd name="connsiteX4" fmla="*/ 2851569 w 3516621"/>
              <a:gd name="connsiteY4" fmla="*/ 4512328 h 4512328"/>
              <a:gd name="connsiteX5" fmla="*/ 0 w 3516621"/>
              <a:gd name="connsiteY5" fmla="*/ 438224 h 4512328"/>
              <a:gd name="connsiteX0" fmla="*/ 0 w 3496376"/>
              <a:gd name="connsiteY0" fmla="*/ 424319 h 4512328"/>
              <a:gd name="connsiteX1" fmla="*/ 2352965 w 3496376"/>
              <a:gd name="connsiteY1" fmla="*/ 0 h 4512328"/>
              <a:gd name="connsiteX2" fmla="*/ 2552460 w 3496376"/>
              <a:gd name="connsiteY2" fmla="*/ 782400 h 4512328"/>
              <a:gd name="connsiteX3" fmla="*/ 3496376 w 3496376"/>
              <a:gd name="connsiteY3" fmla="*/ 4385123 h 4512328"/>
              <a:gd name="connsiteX4" fmla="*/ 2831324 w 3496376"/>
              <a:gd name="connsiteY4" fmla="*/ 4512328 h 4512328"/>
              <a:gd name="connsiteX5" fmla="*/ 0 w 3496376"/>
              <a:gd name="connsiteY5" fmla="*/ 424319 h 4512328"/>
              <a:gd name="connsiteX0" fmla="*/ 0 w 3496376"/>
              <a:gd name="connsiteY0" fmla="*/ 437407 h 4525416"/>
              <a:gd name="connsiteX1" fmla="*/ 2313980 w 3496376"/>
              <a:gd name="connsiteY1" fmla="*/ 0 h 4525416"/>
              <a:gd name="connsiteX2" fmla="*/ 2552460 w 3496376"/>
              <a:gd name="connsiteY2" fmla="*/ 795488 h 4525416"/>
              <a:gd name="connsiteX3" fmla="*/ 3496376 w 3496376"/>
              <a:gd name="connsiteY3" fmla="*/ 4398211 h 4525416"/>
              <a:gd name="connsiteX4" fmla="*/ 2831324 w 3496376"/>
              <a:gd name="connsiteY4" fmla="*/ 4525416 h 4525416"/>
              <a:gd name="connsiteX5" fmla="*/ 0 w 3496376"/>
              <a:gd name="connsiteY5" fmla="*/ 437407 h 4525416"/>
              <a:gd name="connsiteX0" fmla="*/ 0 w 3496376"/>
              <a:gd name="connsiteY0" fmla="*/ 437407 h 4525416"/>
              <a:gd name="connsiteX1" fmla="*/ 2313980 w 3496376"/>
              <a:gd name="connsiteY1" fmla="*/ 0 h 4525416"/>
              <a:gd name="connsiteX2" fmla="*/ 2518399 w 3496376"/>
              <a:gd name="connsiteY2" fmla="*/ 801797 h 4525416"/>
              <a:gd name="connsiteX3" fmla="*/ 3496376 w 3496376"/>
              <a:gd name="connsiteY3" fmla="*/ 4398211 h 4525416"/>
              <a:gd name="connsiteX4" fmla="*/ 2831324 w 3496376"/>
              <a:gd name="connsiteY4" fmla="*/ 4525416 h 4525416"/>
              <a:gd name="connsiteX5" fmla="*/ 0 w 3496376"/>
              <a:gd name="connsiteY5" fmla="*/ 437407 h 4525416"/>
              <a:gd name="connsiteX0" fmla="*/ 0 w 3496376"/>
              <a:gd name="connsiteY0" fmla="*/ 437407 h 4525416"/>
              <a:gd name="connsiteX1" fmla="*/ 2313980 w 3496376"/>
              <a:gd name="connsiteY1" fmla="*/ 0 h 4525416"/>
              <a:gd name="connsiteX2" fmla="*/ 2518399 w 3496376"/>
              <a:gd name="connsiteY2" fmla="*/ 801797 h 4525416"/>
              <a:gd name="connsiteX3" fmla="*/ 3496376 w 3496376"/>
              <a:gd name="connsiteY3" fmla="*/ 4398211 h 4525416"/>
              <a:gd name="connsiteX4" fmla="*/ 2831324 w 3496376"/>
              <a:gd name="connsiteY4" fmla="*/ 4525416 h 4525416"/>
              <a:gd name="connsiteX5" fmla="*/ 0 w 3496376"/>
              <a:gd name="connsiteY5" fmla="*/ 437407 h 4525416"/>
              <a:gd name="connsiteX0" fmla="*/ 0 w 3442069"/>
              <a:gd name="connsiteY0" fmla="*/ 437407 h 4525416"/>
              <a:gd name="connsiteX1" fmla="*/ 2313980 w 3442069"/>
              <a:gd name="connsiteY1" fmla="*/ 0 h 4525416"/>
              <a:gd name="connsiteX2" fmla="*/ 2518399 w 3442069"/>
              <a:gd name="connsiteY2" fmla="*/ 801797 h 4525416"/>
              <a:gd name="connsiteX3" fmla="*/ 3442069 w 3442069"/>
              <a:gd name="connsiteY3" fmla="*/ 4418424 h 4525416"/>
              <a:gd name="connsiteX4" fmla="*/ 2831324 w 3442069"/>
              <a:gd name="connsiteY4" fmla="*/ 4525416 h 4525416"/>
              <a:gd name="connsiteX5" fmla="*/ 0 w 3442069"/>
              <a:gd name="connsiteY5" fmla="*/ 437407 h 4525416"/>
              <a:gd name="connsiteX0" fmla="*/ 0 w 3442069"/>
              <a:gd name="connsiteY0" fmla="*/ 401392 h 4489401"/>
              <a:gd name="connsiteX1" fmla="*/ 2309330 w 3442069"/>
              <a:gd name="connsiteY1" fmla="*/ 0 h 4489401"/>
              <a:gd name="connsiteX2" fmla="*/ 2518399 w 3442069"/>
              <a:gd name="connsiteY2" fmla="*/ 765782 h 4489401"/>
              <a:gd name="connsiteX3" fmla="*/ 3442069 w 3442069"/>
              <a:gd name="connsiteY3" fmla="*/ 4382409 h 4489401"/>
              <a:gd name="connsiteX4" fmla="*/ 2831324 w 3442069"/>
              <a:gd name="connsiteY4" fmla="*/ 4489401 h 4489401"/>
              <a:gd name="connsiteX5" fmla="*/ 0 w 3442069"/>
              <a:gd name="connsiteY5" fmla="*/ 401392 h 4489401"/>
              <a:gd name="connsiteX0" fmla="*/ 0 w 3455376"/>
              <a:gd name="connsiteY0" fmla="*/ 401392 h 4489401"/>
              <a:gd name="connsiteX1" fmla="*/ 2309330 w 3455376"/>
              <a:gd name="connsiteY1" fmla="*/ 0 h 4489401"/>
              <a:gd name="connsiteX2" fmla="*/ 2518399 w 3455376"/>
              <a:gd name="connsiteY2" fmla="*/ 765782 h 4489401"/>
              <a:gd name="connsiteX3" fmla="*/ 3455376 w 3455376"/>
              <a:gd name="connsiteY3" fmla="*/ 4379982 h 4489401"/>
              <a:gd name="connsiteX4" fmla="*/ 2831324 w 3455376"/>
              <a:gd name="connsiteY4" fmla="*/ 4489401 h 4489401"/>
              <a:gd name="connsiteX5" fmla="*/ 0 w 3455376"/>
              <a:gd name="connsiteY5" fmla="*/ 401392 h 448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55376" h="4489401">
                <a:moveTo>
                  <a:pt x="0" y="401392"/>
                </a:moveTo>
                <a:lnTo>
                  <a:pt x="2309330" y="0"/>
                </a:lnTo>
                <a:cubicBezTo>
                  <a:pt x="2378004" y="275544"/>
                  <a:pt x="2444915" y="491128"/>
                  <a:pt x="2518399" y="765782"/>
                </a:cubicBezTo>
                <a:cubicBezTo>
                  <a:pt x="2801437" y="1982698"/>
                  <a:pt x="3129384" y="3181177"/>
                  <a:pt x="3455376" y="4379982"/>
                </a:cubicBezTo>
                <a:lnTo>
                  <a:pt x="2831324" y="4489401"/>
                </a:lnTo>
                <a:lnTo>
                  <a:pt x="0" y="401392"/>
                </a:lnTo>
                <a:close/>
              </a:path>
            </a:pathLst>
          </a:cu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Pravokutnik 15"/>
          <p:cNvSpPr/>
          <p:nvPr/>
        </p:nvSpPr>
        <p:spPr>
          <a:xfrm>
            <a:off x="-14990" y="-29978"/>
            <a:ext cx="3527076" cy="6915658"/>
          </a:xfrm>
          <a:custGeom>
            <a:avLst/>
            <a:gdLst>
              <a:gd name="connsiteX0" fmla="*/ 0 w 5314950"/>
              <a:gd name="connsiteY0" fmla="*/ 0 h 6858000"/>
              <a:gd name="connsiteX1" fmla="*/ 5314950 w 5314950"/>
              <a:gd name="connsiteY1" fmla="*/ 0 h 6858000"/>
              <a:gd name="connsiteX2" fmla="*/ 5314950 w 5314950"/>
              <a:gd name="connsiteY2" fmla="*/ 6858000 h 6858000"/>
              <a:gd name="connsiteX3" fmla="*/ 0 w 5314950"/>
              <a:gd name="connsiteY3" fmla="*/ 6858000 h 6858000"/>
              <a:gd name="connsiteX4" fmla="*/ 0 w 5314950"/>
              <a:gd name="connsiteY4" fmla="*/ 0 h 6858000"/>
              <a:gd name="connsiteX0" fmla="*/ 0 w 5314950"/>
              <a:gd name="connsiteY0" fmla="*/ 0 h 6858000"/>
              <a:gd name="connsiteX1" fmla="*/ 3840480 w 5314950"/>
              <a:gd name="connsiteY1" fmla="*/ 0 h 6858000"/>
              <a:gd name="connsiteX2" fmla="*/ 5314950 w 5314950"/>
              <a:gd name="connsiteY2" fmla="*/ 6858000 h 6858000"/>
              <a:gd name="connsiteX3" fmla="*/ 0 w 5314950"/>
              <a:gd name="connsiteY3" fmla="*/ 6858000 h 6858000"/>
              <a:gd name="connsiteX4" fmla="*/ 0 w 5314950"/>
              <a:gd name="connsiteY4" fmla="*/ 0 h 6858000"/>
              <a:gd name="connsiteX0" fmla="*/ 0 w 3840480"/>
              <a:gd name="connsiteY0" fmla="*/ 0 h 6858000"/>
              <a:gd name="connsiteX1" fmla="*/ 3840480 w 3840480"/>
              <a:gd name="connsiteY1" fmla="*/ 0 h 6858000"/>
              <a:gd name="connsiteX2" fmla="*/ 960120 w 3840480"/>
              <a:gd name="connsiteY2" fmla="*/ 6812280 h 6858000"/>
              <a:gd name="connsiteX3" fmla="*/ 0 w 3840480"/>
              <a:gd name="connsiteY3" fmla="*/ 6858000 h 6858000"/>
              <a:gd name="connsiteX4" fmla="*/ 0 w 3840480"/>
              <a:gd name="connsiteY4" fmla="*/ 0 h 6858000"/>
              <a:gd name="connsiteX0" fmla="*/ 0 w 3840480"/>
              <a:gd name="connsiteY0" fmla="*/ 0 h 6858000"/>
              <a:gd name="connsiteX1" fmla="*/ 3840480 w 3840480"/>
              <a:gd name="connsiteY1" fmla="*/ 0 h 6858000"/>
              <a:gd name="connsiteX2" fmla="*/ 948690 w 3840480"/>
              <a:gd name="connsiteY2" fmla="*/ 6846570 h 6858000"/>
              <a:gd name="connsiteX3" fmla="*/ 0 w 3840480"/>
              <a:gd name="connsiteY3" fmla="*/ 6858000 h 6858000"/>
              <a:gd name="connsiteX4" fmla="*/ 0 w 3840480"/>
              <a:gd name="connsiteY4" fmla="*/ 0 h 6858000"/>
              <a:gd name="connsiteX0" fmla="*/ 0 w 3863340"/>
              <a:gd name="connsiteY0" fmla="*/ 0 h 6858000"/>
              <a:gd name="connsiteX1" fmla="*/ 3863340 w 3863340"/>
              <a:gd name="connsiteY1" fmla="*/ 0 h 6858000"/>
              <a:gd name="connsiteX2" fmla="*/ 948690 w 3863340"/>
              <a:gd name="connsiteY2" fmla="*/ 6846570 h 6858000"/>
              <a:gd name="connsiteX3" fmla="*/ 0 w 3863340"/>
              <a:gd name="connsiteY3" fmla="*/ 6858000 h 6858000"/>
              <a:gd name="connsiteX4" fmla="*/ 0 w 3863340"/>
              <a:gd name="connsiteY4" fmla="*/ 0 h 6858000"/>
              <a:gd name="connsiteX0" fmla="*/ 0 w 3863340"/>
              <a:gd name="connsiteY0" fmla="*/ 0 h 6891540"/>
              <a:gd name="connsiteX1" fmla="*/ 3863340 w 3863340"/>
              <a:gd name="connsiteY1" fmla="*/ 0 h 6891540"/>
              <a:gd name="connsiteX2" fmla="*/ 2492677 w 3863340"/>
              <a:gd name="connsiteY2" fmla="*/ 6891540 h 6891540"/>
              <a:gd name="connsiteX3" fmla="*/ 0 w 3863340"/>
              <a:gd name="connsiteY3" fmla="*/ 6858000 h 6891540"/>
              <a:gd name="connsiteX4" fmla="*/ 0 w 3863340"/>
              <a:gd name="connsiteY4" fmla="*/ 0 h 6891540"/>
              <a:gd name="connsiteX0" fmla="*/ 0 w 4432966"/>
              <a:gd name="connsiteY0" fmla="*/ 0 h 6891540"/>
              <a:gd name="connsiteX1" fmla="*/ 4432966 w 4432966"/>
              <a:gd name="connsiteY1" fmla="*/ 44970 h 6891540"/>
              <a:gd name="connsiteX2" fmla="*/ 2492677 w 4432966"/>
              <a:gd name="connsiteY2" fmla="*/ 6891540 h 6891540"/>
              <a:gd name="connsiteX3" fmla="*/ 0 w 4432966"/>
              <a:gd name="connsiteY3" fmla="*/ 6858000 h 6891540"/>
              <a:gd name="connsiteX4" fmla="*/ 0 w 4432966"/>
              <a:gd name="connsiteY4" fmla="*/ 0 h 6891540"/>
              <a:gd name="connsiteX0" fmla="*/ 0 w 4432966"/>
              <a:gd name="connsiteY0" fmla="*/ 0 h 6891540"/>
              <a:gd name="connsiteX1" fmla="*/ 4432966 w 4432966"/>
              <a:gd name="connsiteY1" fmla="*/ 44970 h 6891540"/>
              <a:gd name="connsiteX2" fmla="*/ 2492677 w 4432966"/>
              <a:gd name="connsiteY2" fmla="*/ 6891540 h 6891540"/>
              <a:gd name="connsiteX3" fmla="*/ 0 w 4432966"/>
              <a:gd name="connsiteY3" fmla="*/ 6887980 h 6891540"/>
              <a:gd name="connsiteX4" fmla="*/ 0 w 4432966"/>
              <a:gd name="connsiteY4" fmla="*/ 0 h 6891540"/>
              <a:gd name="connsiteX0" fmla="*/ 0 w 4702789"/>
              <a:gd name="connsiteY0" fmla="*/ 0 h 6891540"/>
              <a:gd name="connsiteX1" fmla="*/ 4702789 w 4702789"/>
              <a:gd name="connsiteY1" fmla="*/ 29980 h 6891540"/>
              <a:gd name="connsiteX2" fmla="*/ 2492677 w 4702789"/>
              <a:gd name="connsiteY2" fmla="*/ 6891540 h 6891540"/>
              <a:gd name="connsiteX3" fmla="*/ 0 w 4702789"/>
              <a:gd name="connsiteY3" fmla="*/ 6887980 h 6891540"/>
              <a:gd name="connsiteX4" fmla="*/ 0 w 4702789"/>
              <a:gd name="connsiteY4" fmla="*/ 0 h 6891540"/>
              <a:gd name="connsiteX0" fmla="*/ 0 w 4702789"/>
              <a:gd name="connsiteY0" fmla="*/ 0 h 6861560"/>
              <a:gd name="connsiteX1" fmla="*/ 4702789 w 4702789"/>
              <a:gd name="connsiteY1" fmla="*/ 0 h 6861560"/>
              <a:gd name="connsiteX2" fmla="*/ 2492677 w 4702789"/>
              <a:gd name="connsiteY2" fmla="*/ 6861560 h 6861560"/>
              <a:gd name="connsiteX3" fmla="*/ 0 w 4702789"/>
              <a:gd name="connsiteY3" fmla="*/ 6858000 h 6861560"/>
              <a:gd name="connsiteX4" fmla="*/ 0 w 4702789"/>
              <a:gd name="connsiteY4" fmla="*/ 0 h 6861560"/>
              <a:gd name="connsiteX0" fmla="*/ 0 w 4702789"/>
              <a:gd name="connsiteY0" fmla="*/ 29980 h 6891540"/>
              <a:gd name="connsiteX1" fmla="*/ 4702789 w 4702789"/>
              <a:gd name="connsiteY1" fmla="*/ 0 h 6891540"/>
              <a:gd name="connsiteX2" fmla="*/ 2492677 w 4702789"/>
              <a:gd name="connsiteY2" fmla="*/ 6891540 h 6891540"/>
              <a:gd name="connsiteX3" fmla="*/ 0 w 4702789"/>
              <a:gd name="connsiteY3" fmla="*/ 6887980 h 6891540"/>
              <a:gd name="connsiteX4" fmla="*/ 0 w 4702789"/>
              <a:gd name="connsiteY4" fmla="*/ 29980 h 6891540"/>
              <a:gd name="connsiteX0" fmla="*/ 0 w 4702789"/>
              <a:gd name="connsiteY0" fmla="*/ 29980 h 7291747"/>
              <a:gd name="connsiteX1" fmla="*/ 4702789 w 4702789"/>
              <a:gd name="connsiteY1" fmla="*/ 0 h 7291747"/>
              <a:gd name="connsiteX2" fmla="*/ 4588708 w 4702789"/>
              <a:gd name="connsiteY2" fmla="*/ 7291747 h 7291747"/>
              <a:gd name="connsiteX3" fmla="*/ 0 w 4702789"/>
              <a:gd name="connsiteY3" fmla="*/ 6887980 h 7291747"/>
              <a:gd name="connsiteX4" fmla="*/ 0 w 4702789"/>
              <a:gd name="connsiteY4" fmla="*/ 29980 h 7291747"/>
              <a:gd name="connsiteX0" fmla="*/ 0 w 4600544"/>
              <a:gd name="connsiteY0" fmla="*/ 29980 h 7291747"/>
              <a:gd name="connsiteX1" fmla="*/ 4600544 w 4600544"/>
              <a:gd name="connsiteY1" fmla="*/ 0 h 7291747"/>
              <a:gd name="connsiteX2" fmla="*/ 4588708 w 4600544"/>
              <a:gd name="connsiteY2" fmla="*/ 7291747 h 7291747"/>
              <a:gd name="connsiteX3" fmla="*/ 0 w 4600544"/>
              <a:gd name="connsiteY3" fmla="*/ 6887980 h 7291747"/>
              <a:gd name="connsiteX4" fmla="*/ 0 w 4600544"/>
              <a:gd name="connsiteY4" fmla="*/ 29980 h 7291747"/>
              <a:gd name="connsiteX0" fmla="*/ 0 w 4606497"/>
              <a:gd name="connsiteY0" fmla="*/ 29980 h 7291747"/>
              <a:gd name="connsiteX1" fmla="*/ 4600544 w 4606497"/>
              <a:gd name="connsiteY1" fmla="*/ 0 h 7291747"/>
              <a:gd name="connsiteX2" fmla="*/ 4605748 w 4606497"/>
              <a:gd name="connsiteY2" fmla="*/ 7291747 h 7291747"/>
              <a:gd name="connsiteX3" fmla="*/ 0 w 4606497"/>
              <a:gd name="connsiteY3" fmla="*/ 6887980 h 7291747"/>
              <a:gd name="connsiteX4" fmla="*/ 0 w 4606497"/>
              <a:gd name="connsiteY4" fmla="*/ 29980 h 7291747"/>
              <a:gd name="connsiteX0" fmla="*/ 0 w 5032521"/>
              <a:gd name="connsiteY0" fmla="*/ 0 h 7325801"/>
              <a:gd name="connsiteX1" fmla="*/ 5026566 w 5032521"/>
              <a:gd name="connsiteY1" fmla="*/ 34054 h 7325801"/>
              <a:gd name="connsiteX2" fmla="*/ 5031770 w 5032521"/>
              <a:gd name="connsiteY2" fmla="*/ 7325801 h 7325801"/>
              <a:gd name="connsiteX3" fmla="*/ 426022 w 5032521"/>
              <a:gd name="connsiteY3" fmla="*/ 6922034 h 7325801"/>
              <a:gd name="connsiteX4" fmla="*/ 0 w 5032521"/>
              <a:gd name="connsiteY4" fmla="*/ 0 h 7325801"/>
              <a:gd name="connsiteX0" fmla="*/ 0 w 5032520"/>
              <a:gd name="connsiteY0" fmla="*/ 0 h 7338248"/>
              <a:gd name="connsiteX1" fmla="*/ 5026566 w 5032520"/>
              <a:gd name="connsiteY1" fmla="*/ 34054 h 7338248"/>
              <a:gd name="connsiteX2" fmla="*/ 5031770 w 5032520"/>
              <a:gd name="connsiteY2" fmla="*/ 7325801 h 7338248"/>
              <a:gd name="connsiteX3" fmla="*/ 1721132 w 5032520"/>
              <a:gd name="connsiteY3" fmla="*/ 7338248 h 7338248"/>
              <a:gd name="connsiteX4" fmla="*/ 0 w 5032520"/>
              <a:gd name="connsiteY4" fmla="*/ 0 h 7338248"/>
              <a:gd name="connsiteX0" fmla="*/ 0 w 4828029"/>
              <a:gd name="connsiteY0" fmla="*/ 13970 h 7304194"/>
              <a:gd name="connsiteX1" fmla="*/ 4822075 w 4828029"/>
              <a:gd name="connsiteY1" fmla="*/ 0 h 7304194"/>
              <a:gd name="connsiteX2" fmla="*/ 4827279 w 4828029"/>
              <a:gd name="connsiteY2" fmla="*/ 7291747 h 7304194"/>
              <a:gd name="connsiteX3" fmla="*/ 1516641 w 4828029"/>
              <a:gd name="connsiteY3" fmla="*/ 7304194 h 7304194"/>
              <a:gd name="connsiteX4" fmla="*/ 0 w 4828029"/>
              <a:gd name="connsiteY4" fmla="*/ 13970 h 7304194"/>
              <a:gd name="connsiteX0" fmla="*/ 0 w 4810988"/>
              <a:gd name="connsiteY0" fmla="*/ 13970 h 7304194"/>
              <a:gd name="connsiteX1" fmla="*/ 4805034 w 4810988"/>
              <a:gd name="connsiteY1" fmla="*/ 0 h 7304194"/>
              <a:gd name="connsiteX2" fmla="*/ 4810238 w 4810988"/>
              <a:gd name="connsiteY2" fmla="*/ 7291747 h 7304194"/>
              <a:gd name="connsiteX3" fmla="*/ 1499600 w 4810988"/>
              <a:gd name="connsiteY3" fmla="*/ 7304194 h 7304194"/>
              <a:gd name="connsiteX4" fmla="*/ 0 w 4810988"/>
              <a:gd name="connsiteY4" fmla="*/ 13970 h 7304194"/>
              <a:gd name="connsiteX0" fmla="*/ 0 w 4776905"/>
              <a:gd name="connsiteY0" fmla="*/ 0 h 7306232"/>
              <a:gd name="connsiteX1" fmla="*/ 4770951 w 4776905"/>
              <a:gd name="connsiteY1" fmla="*/ 2038 h 7306232"/>
              <a:gd name="connsiteX2" fmla="*/ 4776155 w 4776905"/>
              <a:gd name="connsiteY2" fmla="*/ 7293785 h 7306232"/>
              <a:gd name="connsiteX3" fmla="*/ 1465517 w 4776905"/>
              <a:gd name="connsiteY3" fmla="*/ 7306232 h 7306232"/>
              <a:gd name="connsiteX4" fmla="*/ 0 w 4776905"/>
              <a:gd name="connsiteY4" fmla="*/ 0 h 7306232"/>
              <a:gd name="connsiteX0" fmla="*/ 0 w 4776905"/>
              <a:gd name="connsiteY0" fmla="*/ 30052 h 7336284"/>
              <a:gd name="connsiteX1" fmla="*/ 4770952 w 4776905"/>
              <a:gd name="connsiteY1" fmla="*/ 0 h 7336284"/>
              <a:gd name="connsiteX2" fmla="*/ 4776155 w 4776905"/>
              <a:gd name="connsiteY2" fmla="*/ 7323837 h 7336284"/>
              <a:gd name="connsiteX3" fmla="*/ 1465517 w 4776905"/>
              <a:gd name="connsiteY3" fmla="*/ 7336284 h 7336284"/>
              <a:gd name="connsiteX4" fmla="*/ 0 w 4776905"/>
              <a:gd name="connsiteY4" fmla="*/ 30052 h 7336284"/>
              <a:gd name="connsiteX0" fmla="*/ 0 w 4755818"/>
              <a:gd name="connsiteY0" fmla="*/ 0 h 7338322"/>
              <a:gd name="connsiteX1" fmla="*/ 4749865 w 4755818"/>
              <a:gd name="connsiteY1" fmla="*/ 2038 h 7338322"/>
              <a:gd name="connsiteX2" fmla="*/ 4755068 w 4755818"/>
              <a:gd name="connsiteY2" fmla="*/ 7325875 h 7338322"/>
              <a:gd name="connsiteX3" fmla="*/ 1444430 w 4755818"/>
              <a:gd name="connsiteY3" fmla="*/ 7338322 h 7338322"/>
              <a:gd name="connsiteX4" fmla="*/ 0 w 4755818"/>
              <a:gd name="connsiteY4" fmla="*/ 0 h 7338322"/>
              <a:gd name="connsiteX0" fmla="*/ 0 w 3975594"/>
              <a:gd name="connsiteY0" fmla="*/ 0 h 7354367"/>
              <a:gd name="connsiteX1" fmla="*/ 3969641 w 3975594"/>
              <a:gd name="connsiteY1" fmla="*/ 18083 h 7354367"/>
              <a:gd name="connsiteX2" fmla="*/ 3974844 w 3975594"/>
              <a:gd name="connsiteY2" fmla="*/ 7341920 h 7354367"/>
              <a:gd name="connsiteX3" fmla="*/ 664206 w 3975594"/>
              <a:gd name="connsiteY3" fmla="*/ 7354367 h 7354367"/>
              <a:gd name="connsiteX4" fmla="*/ 0 w 3975594"/>
              <a:gd name="connsiteY4" fmla="*/ 0 h 7354367"/>
              <a:gd name="connsiteX0" fmla="*/ 0 w 3975594"/>
              <a:gd name="connsiteY0" fmla="*/ 0 h 7370412"/>
              <a:gd name="connsiteX1" fmla="*/ 3969641 w 3975594"/>
              <a:gd name="connsiteY1" fmla="*/ 18083 h 7370412"/>
              <a:gd name="connsiteX2" fmla="*/ 3974844 w 3975594"/>
              <a:gd name="connsiteY2" fmla="*/ 7341920 h 7370412"/>
              <a:gd name="connsiteX3" fmla="*/ 1043775 w 3975594"/>
              <a:gd name="connsiteY3" fmla="*/ 7370412 h 7370412"/>
              <a:gd name="connsiteX4" fmla="*/ 0 w 3975594"/>
              <a:gd name="connsiteY4" fmla="*/ 0 h 7370412"/>
              <a:gd name="connsiteX0" fmla="*/ 0 w 3933420"/>
              <a:gd name="connsiteY0" fmla="*/ 14006 h 7352329"/>
              <a:gd name="connsiteX1" fmla="*/ 3927467 w 3933420"/>
              <a:gd name="connsiteY1" fmla="*/ 0 h 7352329"/>
              <a:gd name="connsiteX2" fmla="*/ 3932670 w 3933420"/>
              <a:gd name="connsiteY2" fmla="*/ 7323837 h 7352329"/>
              <a:gd name="connsiteX3" fmla="*/ 1001601 w 3933420"/>
              <a:gd name="connsiteY3" fmla="*/ 7352329 h 7352329"/>
              <a:gd name="connsiteX4" fmla="*/ 0 w 3933420"/>
              <a:gd name="connsiteY4" fmla="*/ 14006 h 7352329"/>
              <a:gd name="connsiteX0" fmla="*/ 0 w 3927467"/>
              <a:gd name="connsiteY0" fmla="*/ 14006 h 7355928"/>
              <a:gd name="connsiteX1" fmla="*/ 3927467 w 3927467"/>
              <a:gd name="connsiteY1" fmla="*/ 0 h 7355928"/>
              <a:gd name="connsiteX2" fmla="*/ 3911583 w 3927467"/>
              <a:gd name="connsiteY2" fmla="*/ 7355928 h 7355928"/>
              <a:gd name="connsiteX3" fmla="*/ 1001601 w 3927467"/>
              <a:gd name="connsiteY3" fmla="*/ 7352329 h 7355928"/>
              <a:gd name="connsiteX4" fmla="*/ 0 w 3927467"/>
              <a:gd name="connsiteY4" fmla="*/ 14006 h 7355928"/>
              <a:gd name="connsiteX0" fmla="*/ 0 w 4243775"/>
              <a:gd name="connsiteY0" fmla="*/ 14006 h 7355928"/>
              <a:gd name="connsiteX1" fmla="*/ 4243775 w 4243775"/>
              <a:gd name="connsiteY1" fmla="*/ 0 h 7355928"/>
              <a:gd name="connsiteX2" fmla="*/ 4227891 w 4243775"/>
              <a:gd name="connsiteY2" fmla="*/ 7355928 h 7355928"/>
              <a:gd name="connsiteX3" fmla="*/ 1317909 w 4243775"/>
              <a:gd name="connsiteY3" fmla="*/ 7352329 h 7355928"/>
              <a:gd name="connsiteX4" fmla="*/ 0 w 4243775"/>
              <a:gd name="connsiteY4" fmla="*/ 14006 h 7355928"/>
              <a:gd name="connsiteX0" fmla="*/ 0 w 4228208"/>
              <a:gd name="connsiteY0" fmla="*/ 14006 h 7355928"/>
              <a:gd name="connsiteX1" fmla="*/ 4201601 w 4228208"/>
              <a:gd name="connsiteY1" fmla="*/ 0 h 7355928"/>
              <a:gd name="connsiteX2" fmla="*/ 4227891 w 4228208"/>
              <a:gd name="connsiteY2" fmla="*/ 7355928 h 7355928"/>
              <a:gd name="connsiteX3" fmla="*/ 1317909 w 4228208"/>
              <a:gd name="connsiteY3" fmla="*/ 7352329 h 7355928"/>
              <a:gd name="connsiteX4" fmla="*/ 0 w 4228208"/>
              <a:gd name="connsiteY4" fmla="*/ 14006 h 7355928"/>
              <a:gd name="connsiteX0" fmla="*/ 0 w 4201601"/>
              <a:gd name="connsiteY0" fmla="*/ 14006 h 7355928"/>
              <a:gd name="connsiteX1" fmla="*/ 4201601 w 4201601"/>
              <a:gd name="connsiteY1" fmla="*/ 0 h 7355928"/>
              <a:gd name="connsiteX2" fmla="*/ 4185718 w 4201601"/>
              <a:gd name="connsiteY2" fmla="*/ 7355928 h 7355928"/>
              <a:gd name="connsiteX3" fmla="*/ 1317909 w 4201601"/>
              <a:gd name="connsiteY3" fmla="*/ 7352329 h 7355928"/>
              <a:gd name="connsiteX4" fmla="*/ 0 w 4201601"/>
              <a:gd name="connsiteY4" fmla="*/ 14006 h 7355928"/>
              <a:gd name="connsiteX0" fmla="*/ 0 w 4207556"/>
              <a:gd name="connsiteY0" fmla="*/ 14006 h 7371973"/>
              <a:gd name="connsiteX1" fmla="*/ 4201601 w 4207556"/>
              <a:gd name="connsiteY1" fmla="*/ 0 h 7371973"/>
              <a:gd name="connsiteX2" fmla="*/ 4206806 w 4207556"/>
              <a:gd name="connsiteY2" fmla="*/ 7371973 h 7371973"/>
              <a:gd name="connsiteX3" fmla="*/ 1317909 w 4207556"/>
              <a:gd name="connsiteY3" fmla="*/ 7352329 h 7371973"/>
              <a:gd name="connsiteX4" fmla="*/ 0 w 4207556"/>
              <a:gd name="connsiteY4" fmla="*/ 14006 h 7371973"/>
              <a:gd name="connsiteX0" fmla="*/ 0 w 4228210"/>
              <a:gd name="connsiteY0" fmla="*/ 14006 h 7388018"/>
              <a:gd name="connsiteX1" fmla="*/ 4201601 w 4228210"/>
              <a:gd name="connsiteY1" fmla="*/ 0 h 7388018"/>
              <a:gd name="connsiteX2" fmla="*/ 4227893 w 4228210"/>
              <a:gd name="connsiteY2" fmla="*/ 7388018 h 7388018"/>
              <a:gd name="connsiteX3" fmla="*/ 1317909 w 4228210"/>
              <a:gd name="connsiteY3" fmla="*/ 7352329 h 7388018"/>
              <a:gd name="connsiteX4" fmla="*/ 0 w 4228210"/>
              <a:gd name="connsiteY4" fmla="*/ 14006 h 7388018"/>
              <a:gd name="connsiteX0" fmla="*/ 0 w 4249182"/>
              <a:gd name="connsiteY0" fmla="*/ 14006 h 7352329"/>
              <a:gd name="connsiteX1" fmla="*/ 4201601 w 4249182"/>
              <a:gd name="connsiteY1" fmla="*/ 0 h 7352329"/>
              <a:gd name="connsiteX2" fmla="*/ 4248980 w 4249182"/>
              <a:gd name="connsiteY2" fmla="*/ 7339883 h 7352329"/>
              <a:gd name="connsiteX3" fmla="*/ 1317909 w 4249182"/>
              <a:gd name="connsiteY3" fmla="*/ 7352329 h 7352329"/>
              <a:gd name="connsiteX4" fmla="*/ 0 w 4249182"/>
              <a:gd name="connsiteY4" fmla="*/ 14006 h 7352329"/>
              <a:gd name="connsiteX0" fmla="*/ 0 w 4249729"/>
              <a:gd name="connsiteY0" fmla="*/ 14006 h 7352329"/>
              <a:gd name="connsiteX1" fmla="*/ 4243775 w 4249729"/>
              <a:gd name="connsiteY1" fmla="*/ 0 h 7352329"/>
              <a:gd name="connsiteX2" fmla="*/ 4248980 w 4249729"/>
              <a:gd name="connsiteY2" fmla="*/ 7339883 h 7352329"/>
              <a:gd name="connsiteX3" fmla="*/ 1317909 w 4249729"/>
              <a:gd name="connsiteY3" fmla="*/ 7352329 h 7352329"/>
              <a:gd name="connsiteX4" fmla="*/ 0 w 4249729"/>
              <a:gd name="connsiteY4" fmla="*/ 14006 h 7352329"/>
              <a:gd name="connsiteX0" fmla="*/ 0 w 4243774"/>
              <a:gd name="connsiteY0" fmla="*/ 14006 h 7355929"/>
              <a:gd name="connsiteX1" fmla="*/ 4243775 w 4243774"/>
              <a:gd name="connsiteY1" fmla="*/ 0 h 7355929"/>
              <a:gd name="connsiteX2" fmla="*/ 4227894 w 4243774"/>
              <a:gd name="connsiteY2" fmla="*/ 7355929 h 7355929"/>
              <a:gd name="connsiteX3" fmla="*/ 1317909 w 4243774"/>
              <a:gd name="connsiteY3" fmla="*/ 7352329 h 7355929"/>
              <a:gd name="connsiteX4" fmla="*/ 0 w 4243774"/>
              <a:gd name="connsiteY4" fmla="*/ 14006 h 7355929"/>
              <a:gd name="connsiteX0" fmla="*/ 0 w 4243775"/>
              <a:gd name="connsiteY0" fmla="*/ 14006 h 7355929"/>
              <a:gd name="connsiteX1" fmla="*/ 4243775 w 4243775"/>
              <a:gd name="connsiteY1" fmla="*/ 0 h 7355929"/>
              <a:gd name="connsiteX2" fmla="*/ 4179658 w 4243775"/>
              <a:gd name="connsiteY2" fmla="*/ 7355929 h 7355929"/>
              <a:gd name="connsiteX3" fmla="*/ 1317909 w 4243775"/>
              <a:gd name="connsiteY3" fmla="*/ 7352329 h 7355929"/>
              <a:gd name="connsiteX4" fmla="*/ 0 w 4243775"/>
              <a:gd name="connsiteY4" fmla="*/ 14006 h 7355929"/>
              <a:gd name="connsiteX0" fmla="*/ 0 w 4227696"/>
              <a:gd name="connsiteY0" fmla="*/ 14006 h 7355929"/>
              <a:gd name="connsiteX1" fmla="*/ 4227696 w 4227696"/>
              <a:gd name="connsiteY1" fmla="*/ 0 h 7355929"/>
              <a:gd name="connsiteX2" fmla="*/ 4179658 w 4227696"/>
              <a:gd name="connsiteY2" fmla="*/ 7355929 h 7355929"/>
              <a:gd name="connsiteX3" fmla="*/ 1317909 w 4227696"/>
              <a:gd name="connsiteY3" fmla="*/ 7352329 h 7355929"/>
              <a:gd name="connsiteX4" fmla="*/ 0 w 4227696"/>
              <a:gd name="connsiteY4" fmla="*/ 14006 h 7355929"/>
              <a:gd name="connsiteX0" fmla="*/ 0 w 4179669"/>
              <a:gd name="connsiteY0" fmla="*/ 0 h 7341923"/>
              <a:gd name="connsiteX1" fmla="*/ 3187680 w 4179669"/>
              <a:gd name="connsiteY1" fmla="*/ 660 h 7341923"/>
              <a:gd name="connsiteX2" fmla="*/ 4179658 w 4179669"/>
              <a:gd name="connsiteY2" fmla="*/ 7341923 h 7341923"/>
              <a:gd name="connsiteX3" fmla="*/ 1317909 w 4179669"/>
              <a:gd name="connsiteY3" fmla="*/ 7338323 h 7341923"/>
              <a:gd name="connsiteX4" fmla="*/ 0 w 4179669"/>
              <a:gd name="connsiteY4" fmla="*/ 0 h 7341923"/>
              <a:gd name="connsiteX0" fmla="*/ 0 w 3959951"/>
              <a:gd name="connsiteY0" fmla="*/ 0 h 7338323"/>
              <a:gd name="connsiteX1" fmla="*/ 3187680 w 3959951"/>
              <a:gd name="connsiteY1" fmla="*/ 660 h 7338323"/>
              <a:gd name="connsiteX2" fmla="*/ 3959937 w 3959951"/>
              <a:gd name="connsiteY2" fmla="*/ 6667255 h 7338323"/>
              <a:gd name="connsiteX3" fmla="*/ 1317909 w 3959951"/>
              <a:gd name="connsiteY3" fmla="*/ 7338323 h 7338323"/>
              <a:gd name="connsiteX4" fmla="*/ 0 w 3959951"/>
              <a:gd name="connsiteY4" fmla="*/ 0 h 7338323"/>
              <a:gd name="connsiteX0" fmla="*/ 0 w 3959951"/>
              <a:gd name="connsiteY0" fmla="*/ 0 h 6667255"/>
              <a:gd name="connsiteX1" fmla="*/ 3187680 w 3959951"/>
              <a:gd name="connsiteY1" fmla="*/ 660 h 6667255"/>
              <a:gd name="connsiteX2" fmla="*/ 3959937 w 3959951"/>
              <a:gd name="connsiteY2" fmla="*/ 6667255 h 6667255"/>
              <a:gd name="connsiteX3" fmla="*/ 951706 w 3959951"/>
              <a:gd name="connsiteY3" fmla="*/ 6619654 h 6667255"/>
              <a:gd name="connsiteX4" fmla="*/ 0 w 3959951"/>
              <a:gd name="connsiteY4" fmla="*/ 0 h 6667255"/>
              <a:gd name="connsiteX0" fmla="*/ 0 w 3461915"/>
              <a:gd name="connsiteY0" fmla="*/ 732675 h 6666595"/>
              <a:gd name="connsiteX1" fmla="*/ 2689644 w 3461915"/>
              <a:gd name="connsiteY1" fmla="*/ 0 h 6666595"/>
              <a:gd name="connsiteX2" fmla="*/ 3461901 w 3461915"/>
              <a:gd name="connsiteY2" fmla="*/ 6666595 h 6666595"/>
              <a:gd name="connsiteX3" fmla="*/ 453670 w 3461915"/>
              <a:gd name="connsiteY3" fmla="*/ 6618994 h 6666595"/>
              <a:gd name="connsiteX4" fmla="*/ 0 w 3461915"/>
              <a:gd name="connsiteY4" fmla="*/ 732675 h 6666595"/>
              <a:gd name="connsiteX0" fmla="*/ 0 w 3461909"/>
              <a:gd name="connsiteY0" fmla="*/ 58006 h 5991926"/>
              <a:gd name="connsiteX1" fmla="*/ 2074423 w 3461909"/>
              <a:gd name="connsiteY1" fmla="*/ 0 h 5991926"/>
              <a:gd name="connsiteX2" fmla="*/ 3461901 w 3461909"/>
              <a:gd name="connsiteY2" fmla="*/ 5991926 h 5991926"/>
              <a:gd name="connsiteX3" fmla="*/ 453670 w 3461909"/>
              <a:gd name="connsiteY3" fmla="*/ 5944325 h 5991926"/>
              <a:gd name="connsiteX4" fmla="*/ 0 w 3461909"/>
              <a:gd name="connsiteY4" fmla="*/ 58006 h 5991926"/>
              <a:gd name="connsiteX0" fmla="*/ 0 w 3461922"/>
              <a:gd name="connsiteY0" fmla="*/ 58006 h 5991926"/>
              <a:gd name="connsiteX1" fmla="*/ 2074423 w 3461922"/>
              <a:gd name="connsiteY1" fmla="*/ 0 h 5991926"/>
              <a:gd name="connsiteX2" fmla="*/ 3461901 w 3461922"/>
              <a:gd name="connsiteY2" fmla="*/ 5991926 h 5991926"/>
              <a:gd name="connsiteX3" fmla="*/ 453670 w 3461922"/>
              <a:gd name="connsiteY3" fmla="*/ 5944325 h 5991926"/>
              <a:gd name="connsiteX4" fmla="*/ 0 w 3461922"/>
              <a:gd name="connsiteY4" fmla="*/ 58006 h 5991926"/>
              <a:gd name="connsiteX0" fmla="*/ 0 w 4150373"/>
              <a:gd name="connsiteY0" fmla="*/ 58006 h 5962592"/>
              <a:gd name="connsiteX1" fmla="*/ 2074423 w 4150373"/>
              <a:gd name="connsiteY1" fmla="*/ 0 h 5962592"/>
              <a:gd name="connsiteX2" fmla="*/ 4150364 w 4150373"/>
              <a:gd name="connsiteY2" fmla="*/ 5962592 h 5962592"/>
              <a:gd name="connsiteX3" fmla="*/ 453670 w 4150373"/>
              <a:gd name="connsiteY3" fmla="*/ 5944325 h 5962592"/>
              <a:gd name="connsiteX4" fmla="*/ 0 w 4150373"/>
              <a:gd name="connsiteY4" fmla="*/ 58006 h 5962592"/>
              <a:gd name="connsiteX0" fmla="*/ 0 w 4150364"/>
              <a:gd name="connsiteY0" fmla="*/ 58006 h 5962592"/>
              <a:gd name="connsiteX1" fmla="*/ 2074423 w 4150364"/>
              <a:gd name="connsiteY1" fmla="*/ 0 h 5962592"/>
              <a:gd name="connsiteX2" fmla="*/ 4150364 w 4150364"/>
              <a:gd name="connsiteY2" fmla="*/ 5962592 h 5962592"/>
              <a:gd name="connsiteX3" fmla="*/ 453670 w 4150364"/>
              <a:gd name="connsiteY3" fmla="*/ 5944325 h 5962592"/>
              <a:gd name="connsiteX4" fmla="*/ 0 w 4150364"/>
              <a:gd name="connsiteY4" fmla="*/ 58006 h 5962592"/>
              <a:gd name="connsiteX0" fmla="*/ 15069 w 4165433"/>
              <a:gd name="connsiteY0" fmla="*/ 58006 h 5962592"/>
              <a:gd name="connsiteX1" fmla="*/ 2089492 w 4165433"/>
              <a:gd name="connsiteY1" fmla="*/ 0 h 5962592"/>
              <a:gd name="connsiteX2" fmla="*/ 4165433 w 4165433"/>
              <a:gd name="connsiteY2" fmla="*/ 5962592 h 5962592"/>
              <a:gd name="connsiteX3" fmla="*/ 0 w 4165433"/>
              <a:gd name="connsiteY3" fmla="*/ 5914992 h 5962592"/>
              <a:gd name="connsiteX4" fmla="*/ 15069 w 4165433"/>
              <a:gd name="connsiteY4" fmla="*/ 58006 h 5962592"/>
              <a:gd name="connsiteX0" fmla="*/ 15069 w 4165433"/>
              <a:gd name="connsiteY0" fmla="*/ 0 h 5992587"/>
              <a:gd name="connsiteX1" fmla="*/ 2089492 w 4165433"/>
              <a:gd name="connsiteY1" fmla="*/ 29995 h 5992587"/>
              <a:gd name="connsiteX2" fmla="*/ 4165433 w 4165433"/>
              <a:gd name="connsiteY2" fmla="*/ 5992587 h 5992587"/>
              <a:gd name="connsiteX3" fmla="*/ 0 w 4165433"/>
              <a:gd name="connsiteY3" fmla="*/ 5944987 h 5992587"/>
              <a:gd name="connsiteX4" fmla="*/ 15069 w 4165433"/>
              <a:gd name="connsiteY4" fmla="*/ 0 h 5992587"/>
              <a:gd name="connsiteX0" fmla="*/ 15069 w 4165433"/>
              <a:gd name="connsiteY0" fmla="*/ 14006 h 6006593"/>
              <a:gd name="connsiteX1" fmla="*/ 2089492 w 4165433"/>
              <a:gd name="connsiteY1" fmla="*/ 0 h 6006593"/>
              <a:gd name="connsiteX2" fmla="*/ 4165433 w 4165433"/>
              <a:gd name="connsiteY2" fmla="*/ 6006593 h 6006593"/>
              <a:gd name="connsiteX3" fmla="*/ 0 w 4165433"/>
              <a:gd name="connsiteY3" fmla="*/ 5958993 h 6006593"/>
              <a:gd name="connsiteX4" fmla="*/ 15069 w 4165433"/>
              <a:gd name="connsiteY4" fmla="*/ 14006 h 6006593"/>
              <a:gd name="connsiteX0" fmla="*/ 15069 w 4165433"/>
              <a:gd name="connsiteY0" fmla="*/ 14006 h 6006593"/>
              <a:gd name="connsiteX1" fmla="*/ 2089492 w 4165433"/>
              <a:gd name="connsiteY1" fmla="*/ 0 h 6006593"/>
              <a:gd name="connsiteX2" fmla="*/ 4165433 w 4165433"/>
              <a:gd name="connsiteY2" fmla="*/ 6006593 h 6006593"/>
              <a:gd name="connsiteX3" fmla="*/ 0 w 4165433"/>
              <a:gd name="connsiteY3" fmla="*/ 5958993 h 6006593"/>
              <a:gd name="connsiteX4" fmla="*/ 15069 w 4165433"/>
              <a:gd name="connsiteY4" fmla="*/ 14006 h 6006593"/>
              <a:gd name="connsiteX0" fmla="*/ 15069 w 4165433"/>
              <a:gd name="connsiteY0" fmla="*/ 28673 h 6021260"/>
              <a:gd name="connsiteX1" fmla="*/ 2221325 w 4165433"/>
              <a:gd name="connsiteY1" fmla="*/ 0 h 6021260"/>
              <a:gd name="connsiteX2" fmla="*/ 4165433 w 4165433"/>
              <a:gd name="connsiteY2" fmla="*/ 6021260 h 6021260"/>
              <a:gd name="connsiteX3" fmla="*/ 0 w 4165433"/>
              <a:gd name="connsiteY3" fmla="*/ 5973660 h 6021260"/>
              <a:gd name="connsiteX4" fmla="*/ 15069 w 4165433"/>
              <a:gd name="connsiteY4" fmla="*/ 28673 h 6021260"/>
              <a:gd name="connsiteX0" fmla="*/ 15069 w 4165433"/>
              <a:gd name="connsiteY0" fmla="*/ 28673 h 6021260"/>
              <a:gd name="connsiteX1" fmla="*/ 2221325 w 4165433"/>
              <a:gd name="connsiteY1" fmla="*/ 0 h 6021260"/>
              <a:gd name="connsiteX2" fmla="*/ 4165433 w 4165433"/>
              <a:gd name="connsiteY2" fmla="*/ 6021260 h 6021260"/>
              <a:gd name="connsiteX3" fmla="*/ 0 w 4165433"/>
              <a:gd name="connsiteY3" fmla="*/ 5973660 h 6021260"/>
              <a:gd name="connsiteX4" fmla="*/ 15069 w 4165433"/>
              <a:gd name="connsiteY4" fmla="*/ 28673 h 6021260"/>
              <a:gd name="connsiteX0" fmla="*/ 15069 w 4209377"/>
              <a:gd name="connsiteY0" fmla="*/ 28673 h 5977260"/>
              <a:gd name="connsiteX1" fmla="*/ 2221325 w 4209377"/>
              <a:gd name="connsiteY1" fmla="*/ 0 h 5977260"/>
              <a:gd name="connsiteX2" fmla="*/ 4209377 w 4209377"/>
              <a:gd name="connsiteY2" fmla="*/ 5977260 h 5977260"/>
              <a:gd name="connsiteX3" fmla="*/ 0 w 4209377"/>
              <a:gd name="connsiteY3" fmla="*/ 5973660 h 5977260"/>
              <a:gd name="connsiteX4" fmla="*/ 15069 w 4209377"/>
              <a:gd name="connsiteY4" fmla="*/ 28673 h 5977260"/>
              <a:gd name="connsiteX0" fmla="*/ 0 w 4194308"/>
              <a:gd name="connsiteY0" fmla="*/ 28673 h 5983560"/>
              <a:gd name="connsiteX1" fmla="*/ 2206256 w 4194308"/>
              <a:gd name="connsiteY1" fmla="*/ 0 h 5983560"/>
              <a:gd name="connsiteX2" fmla="*/ 4194308 w 4194308"/>
              <a:gd name="connsiteY2" fmla="*/ 5977260 h 5983560"/>
              <a:gd name="connsiteX3" fmla="*/ 1161542 w 4194308"/>
              <a:gd name="connsiteY3" fmla="*/ 5983560 h 5983560"/>
              <a:gd name="connsiteX4" fmla="*/ 0 w 4194308"/>
              <a:gd name="connsiteY4" fmla="*/ 28673 h 5983560"/>
              <a:gd name="connsiteX0" fmla="*/ 0 w 3057247"/>
              <a:gd name="connsiteY0" fmla="*/ 18773 h 5983560"/>
              <a:gd name="connsiteX1" fmla="*/ 1069195 w 3057247"/>
              <a:gd name="connsiteY1" fmla="*/ 0 h 5983560"/>
              <a:gd name="connsiteX2" fmla="*/ 3057247 w 3057247"/>
              <a:gd name="connsiteY2" fmla="*/ 5977260 h 5983560"/>
              <a:gd name="connsiteX3" fmla="*/ 24481 w 3057247"/>
              <a:gd name="connsiteY3" fmla="*/ 5983560 h 5983560"/>
              <a:gd name="connsiteX4" fmla="*/ 0 w 3057247"/>
              <a:gd name="connsiteY4" fmla="*/ 18773 h 5983560"/>
              <a:gd name="connsiteX0" fmla="*/ 0 w 3057247"/>
              <a:gd name="connsiteY0" fmla="*/ 18773 h 5983560"/>
              <a:gd name="connsiteX1" fmla="*/ 1069195 w 3057247"/>
              <a:gd name="connsiteY1" fmla="*/ 0 h 5983560"/>
              <a:gd name="connsiteX2" fmla="*/ 3057247 w 3057247"/>
              <a:gd name="connsiteY2" fmla="*/ 5977260 h 5983560"/>
              <a:gd name="connsiteX3" fmla="*/ 4706 w 3057247"/>
              <a:gd name="connsiteY3" fmla="*/ 5983560 h 5983560"/>
              <a:gd name="connsiteX4" fmla="*/ 0 w 3057247"/>
              <a:gd name="connsiteY4" fmla="*/ 18773 h 5983560"/>
              <a:gd name="connsiteX0" fmla="*/ 0 w 3067134"/>
              <a:gd name="connsiteY0" fmla="*/ 18773 h 5983560"/>
              <a:gd name="connsiteX1" fmla="*/ 1069195 w 3067134"/>
              <a:gd name="connsiteY1" fmla="*/ 0 h 5983560"/>
              <a:gd name="connsiteX2" fmla="*/ 3067134 w 3067134"/>
              <a:gd name="connsiteY2" fmla="*/ 5937660 h 5983560"/>
              <a:gd name="connsiteX3" fmla="*/ 4706 w 3067134"/>
              <a:gd name="connsiteY3" fmla="*/ 5983560 h 5983560"/>
              <a:gd name="connsiteX4" fmla="*/ 0 w 3067134"/>
              <a:gd name="connsiteY4" fmla="*/ 18773 h 5983560"/>
              <a:gd name="connsiteX0" fmla="*/ 0 w 3077021"/>
              <a:gd name="connsiteY0" fmla="*/ 18773 h 5983560"/>
              <a:gd name="connsiteX1" fmla="*/ 1069195 w 3077021"/>
              <a:gd name="connsiteY1" fmla="*/ 0 h 5983560"/>
              <a:gd name="connsiteX2" fmla="*/ 3077021 w 3077021"/>
              <a:gd name="connsiteY2" fmla="*/ 5947560 h 5983560"/>
              <a:gd name="connsiteX3" fmla="*/ 4706 w 3077021"/>
              <a:gd name="connsiteY3" fmla="*/ 5983560 h 5983560"/>
              <a:gd name="connsiteX4" fmla="*/ 0 w 3077021"/>
              <a:gd name="connsiteY4" fmla="*/ 18773 h 5983560"/>
              <a:gd name="connsiteX0" fmla="*/ 0 w 3077021"/>
              <a:gd name="connsiteY0" fmla="*/ 18773 h 5983560"/>
              <a:gd name="connsiteX1" fmla="*/ 1079083 w 3077021"/>
              <a:gd name="connsiteY1" fmla="*/ 0 h 5983560"/>
              <a:gd name="connsiteX2" fmla="*/ 3077021 w 3077021"/>
              <a:gd name="connsiteY2" fmla="*/ 5947560 h 5983560"/>
              <a:gd name="connsiteX3" fmla="*/ 4706 w 3077021"/>
              <a:gd name="connsiteY3" fmla="*/ 5983560 h 5983560"/>
              <a:gd name="connsiteX4" fmla="*/ 0 w 3077021"/>
              <a:gd name="connsiteY4" fmla="*/ 18773 h 5983560"/>
              <a:gd name="connsiteX0" fmla="*/ 0 w 3077021"/>
              <a:gd name="connsiteY0" fmla="*/ 474 h 5965261"/>
              <a:gd name="connsiteX1" fmla="*/ 1092050 w 3077021"/>
              <a:gd name="connsiteY1" fmla="*/ 45882 h 5965261"/>
              <a:gd name="connsiteX2" fmla="*/ 3077021 w 3077021"/>
              <a:gd name="connsiteY2" fmla="*/ 5929261 h 5965261"/>
              <a:gd name="connsiteX3" fmla="*/ 4706 w 3077021"/>
              <a:gd name="connsiteY3" fmla="*/ 5965261 h 5965261"/>
              <a:gd name="connsiteX4" fmla="*/ 0 w 3077021"/>
              <a:gd name="connsiteY4" fmla="*/ 474 h 5965261"/>
              <a:gd name="connsiteX0" fmla="*/ 0 w 3089988"/>
              <a:gd name="connsiteY0" fmla="*/ 5936 h 5919379"/>
              <a:gd name="connsiteX1" fmla="*/ 1105017 w 3089988"/>
              <a:gd name="connsiteY1" fmla="*/ 0 h 5919379"/>
              <a:gd name="connsiteX2" fmla="*/ 3089988 w 3089988"/>
              <a:gd name="connsiteY2" fmla="*/ 5883379 h 5919379"/>
              <a:gd name="connsiteX3" fmla="*/ 17673 w 3089988"/>
              <a:gd name="connsiteY3" fmla="*/ 5919379 h 5919379"/>
              <a:gd name="connsiteX4" fmla="*/ 0 w 3089988"/>
              <a:gd name="connsiteY4" fmla="*/ 5936 h 5919379"/>
              <a:gd name="connsiteX0" fmla="*/ 0 w 3051086"/>
              <a:gd name="connsiteY0" fmla="*/ 5936 h 5919379"/>
              <a:gd name="connsiteX1" fmla="*/ 1105017 w 3051086"/>
              <a:gd name="connsiteY1" fmla="*/ 0 h 5919379"/>
              <a:gd name="connsiteX2" fmla="*/ 3051086 w 3051086"/>
              <a:gd name="connsiteY2" fmla="*/ 5870543 h 5919379"/>
              <a:gd name="connsiteX3" fmla="*/ 17673 w 3051086"/>
              <a:gd name="connsiteY3" fmla="*/ 5919379 h 5919379"/>
              <a:gd name="connsiteX4" fmla="*/ 0 w 3051086"/>
              <a:gd name="connsiteY4" fmla="*/ 5936 h 5919379"/>
              <a:gd name="connsiteX0" fmla="*/ 0 w 3025152"/>
              <a:gd name="connsiteY0" fmla="*/ 5936 h 5919379"/>
              <a:gd name="connsiteX1" fmla="*/ 1105017 w 3025152"/>
              <a:gd name="connsiteY1" fmla="*/ 0 h 5919379"/>
              <a:gd name="connsiteX2" fmla="*/ 3025152 w 3025152"/>
              <a:gd name="connsiteY2" fmla="*/ 5883379 h 5919379"/>
              <a:gd name="connsiteX3" fmla="*/ 17673 w 3025152"/>
              <a:gd name="connsiteY3" fmla="*/ 5919379 h 5919379"/>
              <a:gd name="connsiteX4" fmla="*/ 0 w 3025152"/>
              <a:gd name="connsiteY4" fmla="*/ 5936 h 5919379"/>
              <a:gd name="connsiteX0" fmla="*/ 0 w 3025152"/>
              <a:gd name="connsiteY0" fmla="*/ 5936 h 5919379"/>
              <a:gd name="connsiteX1" fmla="*/ 1105017 w 3025152"/>
              <a:gd name="connsiteY1" fmla="*/ 0 h 5919379"/>
              <a:gd name="connsiteX2" fmla="*/ 3025152 w 3025152"/>
              <a:gd name="connsiteY2" fmla="*/ 5896215 h 5919379"/>
              <a:gd name="connsiteX3" fmla="*/ 17673 w 3025152"/>
              <a:gd name="connsiteY3" fmla="*/ 5919379 h 5919379"/>
              <a:gd name="connsiteX4" fmla="*/ 0 w 3025152"/>
              <a:gd name="connsiteY4" fmla="*/ 5936 h 5919379"/>
              <a:gd name="connsiteX0" fmla="*/ 0 w 3025152"/>
              <a:gd name="connsiteY0" fmla="*/ 5936 h 5921887"/>
              <a:gd name="connsiteX1" fmla="*/ 1105017 w 3025152"/>
              <a:gd name="connsiteY1" fmla="*/ 0 h 5921887"/>
              <a:gd name="connsiteX2" fmla="*/ 3025152 w 3025152"/>
              <a:gd name="connsiteY2" fmla="*/ 5921887 h 5921887"/>
              <a:gd name="connsiteX3" fmla="*/ 17673 w 3025152"/>
              <a:gd name="connsiteY3" fmla="*/ 5919379 h 5921887"/>
              <a:gd name="connsiteX4" fmla="*/ 0 w 3025152"/>
              <a:gd name="connsiteY4" fmla="*/ 5936 h 5921887"/>
              <a:gd name="connsiteX0" fmla="*/ 0 w 3051086"/>
              <a:gd name="connsiteY0" fmla="*/ 5936 h 5921887"/>
              <a:gd name="connsiteX1" fmla="*/ 1105017 w 3051086"/>
              <a:gd name="connsiteY1" fmla="*/ 0 h 5921887"/>
              <a:gd name="connsiteX2" fmla="*/ 3051086 w 3051086"/>
              <a:gd name="connsiteY2" fmla="*/ 5921887 h 5921887"/>
              <a:gd name="connsiteX3" fmla="*/ 17673 w 3051086"/>
              <a:gd name="connsiteY3" fmla="*/ 5919379 h 5921887"/>
              <a:gd name="connsiteX4" fmla="*/ 0 w 3051086"/>
              <a:gd name="connsiteY4" fmla="*/ 5936 h 592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1086" h="5921887">
                <a:moveTo>
                  <a:pt x="0" y="5936"/>
                </a:moveTo>
                <a:cubicBezTo>
                  <a:pt x="359694" y="-322"/>
                  <a:pt x="745323" y="6258"/>
                  <a:pt x="1105017" y="0"/>
                </a:cubicBezTo>
                <a:cubicBezTo>
                  <a:pt x="1833479" y="2283915"/>
                  <a:pt x="2278681" y="3549972"/>
                  <a:pt x="3051086" y="5921887"/>
                </a:cubicBezTo>
                <a:lnTo>
                  <a:pt x="17673" y="5919379"/>
                </a:lnTo>
                <a:cubicBezTo>
                  <a:pt x="16104" y="3931117"/>
                  <a:pt x="1569" y="1994198"/>
                  <a:pt x="0" y="5936"/>
                </a:cubicBezTo>
                <a:close/>
              </a:path>
            </a:pathLst>
          </a:custGeom>
          <a:solidFill>
            <a:srgbClr val="C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bg1"/>
                </a:solidFill>
              </a:rPr>
              <a:t>.</a:t>
            </a:r>
            <a:endParaRPr lang="hr-HR" dirty="0"/>
          </a:p>
        </p:txBody>
      </p:sp>
      <p:cxnSp>
        <p:nvCxnSpPr>
          <p:cNvPr id="32" name="Ravni poveznik 31"/>
          <p:cNvCxnSpPr/>
          <p:nvPr/>
        </p:nvCxnSpPr>
        <p:spPr>
          <a:xfrm flipV="1">
            <a:off x="8543336" y="2769445"/>
            <a:ext cx="5511283" cy="199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6" name="Slika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325" y="51283"/>
            <a:ext cx="1544199" cy="1235359"/>
          </a:xfrm>
          <a:prstGeom prst="rect">
            <a:avLst/>
          </a:prstGeom>
        </p:spPr>
      </p:pic>
      <p:cxnSp>
        <p:nvCxnSpPr>
          <p:cNvPr id="13" name="Ravni poveznik 12"/>
          <p:cNvCxnSpPr/>
          <p:nvPr/>
        </p:nvCxnSpPr>
        <p:spPr>
          <a:xfrm flipV="1">
            <a:off x="4581205" y="2895617"/>
            <a:ext cx="7506218" cy="78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niOkvir 2"/>
          <p:cNvSpPr txBox="1"/>
          <p:nvPr/>
        </p:nvSpPr>
        <p:spPr>
          <a:xfrm>
            <a:off x="189013" y="1149752"/>
            <a:ext cx="4441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bg1"/>
                </a:solidFill>
              </a:rPr>
              <a:t>LINEARNA TEHNIKA</a:t>
            </a:r>
            <a:endParaRPr lang="hr-HR" sz="3600" b="1" dirty="0">
              <a:solidFill>
                <a:schemeClr val="bg1"/>
              </a:solidFill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4598931" y="278234"/>
            <a:ext cx="4069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Linearni</a:t>
            </a:r>
            <a:r>
              <a:rPr lang="it-IT" dirty="0"/>
              <a:t> </a:t>
            </a:r>
            <a:r>
              <a:rPr lang="it-IT" dirty="0" err="1" smtClean="0"/>
              <a:t>ležaji</a:t>
            </a:r>
            <a:r>
              <a:rPr lang="hr-HR" dirty="0" smtClean="0"/>
              <a:t>, </a:t>
            </a:r>
            <a:r>
              <a:rPr lang="hr-HR" dirty="0"/>
              <a:t>b</a:t>
            </a:r>
            <a:r>
              <a:rPr lang="it-IT" dirty="0" err="1" smtClean="0"/>
              <a:t>loki</a:t>
            </a:r>
            <a:r>
              <a:rPr lang="it-IT" dirty="0" smtClean="0"/>
              <a:t> </a:t>
            </a:r>
            <a:r>
              <a:rPr lang="it-IT" dirty="0"/>
              <a:t>(vagoni) </a:t>
            </a:r>
            <a:r>
              <a:rPr lang="hr-HR" dirty="0" smtClean="0"/>
              <a:t>, </a:t>
            </a:r>
            <a:r>
              <a:rPr lang="hr-HR" dirty="0"/>
              <a:t>l</a:t>
            </a:r>
            <a:r>
              <a:rPr lang="it-IT" dirty="0" err="1" smtClean="0"/>
              <a:t>inearna</a:t>
            </a:r>
            <a:r>
              <a:rPr lang="it-IT" dirty="0" smtClean="0"/>
              <a:t> </a:t>
            </a:r>
            <a:r>
              <a:rPr lang="it-IT" dirty="0" err="1"/>
              <a:t>vodila</a:t>
            </a:r>
            <a:r>
              <a:rPr lang="it-IT" dirty="0"/>
              <a:t> (</a:t>
            </a:r>
            <a:r>
              <a:rPr lang="it-IT" dirty="0" err="1"/>
              <a:t>tirnice</a:t>
            </a:r>
            <a:r>
              <a:rPr lang="it-IT" dirty="0"/>
              <a:t>) 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3" r="16556"/>
          <a:stretch/>
        </p:blipFill>
        <p:spPr>
          <a:xfrm>
            <a:off x="8345515" y="1432917"/>
            <a:ext cx="1545083" cy="121774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3" r="23666"/>
          <a:stretch/>
        </p:blipFill>
        <p:spPr>
          <a:xfrm>
            <a:off x="4605131" y="1131092"/>
            <a:ext cx="744529" cy="7767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356" y="1950129"/>
            <a:ext cx="1193686" cy="477474"/>
          </a:xfrm>
          <a:prstGeom prst="rect">
            <a:avLst/>
          </a:prstGeom>
        </p:spPr>
      </p:pic>
      <p:pic>
        <p:nvPicPr>
          <p:cNvPr id="23" name="Slika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225" y="1090150"/>
            <a:ext cx="1083414" cy="227408"/>
          </a:xfrm>
          <a:prstGeom prst="rect">
            <a:avLst/>
          </a:prstGeom>
        </p:spPr>
      </p:pic>
      <p:pic>
        <p:nvPicPr>
          <p:cNvPr id="24" name="Slika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469" y="1458636"/>
            <a:ext cx="1299210" cy="411417"/>
          </a:xfrm>
          <a:prstGeom prst="rect">
            <a:avLst/>
          </a:prstGeom>
        </p:spPr>
      </p:pic>
      <p:sp>
        <p:nvSpPr>
          <p:cNvPr id="33" name="TekstniOkvir 32"/>
          <p:cNvSpPr txBox="1"/>
          <p:nvPr/>
        </p:nvSpPr>
        <p:spPr>
          <a:xfrm>
            <a:off x="309067" y="3989766"/>
            <a:ext cx="37506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 smtClean="0">
                <a:solidFill>
                  <a:schemeClr val="bg1"/>
                </a:solidFill>
              </a:rPr>
              <a:t>ZOBNIKI IN STOJALA ZA ZOBNIKI</a:t>
            </a:r>
            <a:endParaRPr lang="hr-HR" sz="4000" b="1" dirty="0">
              <a:solidFill>
                <a:schemeClr val="bg1"/>
              </a:solidFill>
            </a:endParaRPr>
          </a:p>
        </p:txBody>
      </p:sp>
      <p:pic>
        <p:nvPicPr>
          <p:cNvPr id="25" name="Slika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355" y="4133469"/>
            <a:ext cx="3214599" cy="3214599"/>
          </a:xfrm>
          <a:prstGeom prst="rect">
            <a:avLst/>
          </a:prstGeom>
        </p:spPr>
      </p:pic>
      <p:pic>
        <p:nvPicPr>
          <p:cNvPr id="31" name="Slika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789" y="5474970"/>
            <a:ext cx="2428631" cy="1461295"/>
          </a:xfrm>
          <a:prstGeom prst="rect">
            <a:avLst/>
          </a:prstGeom>
        </p:spPr>
      </p:pic>
      <p:pic>
        <p:nvPicPr>
          <p:cNvPr id="34" name="Slika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16" y="4869180"/>
            <a:ext cx="1963396" cy="1907792"/>
          </a:xfrm>
          <a:prstGeom prst="rect">
            <a:avLst/>
          </a:prstGeom>
        </p:spPr>
      </p:pic>
      <p:sp>
        <p:nvSpPr>
          <p:cNvPr id="35" name="TekstniOkvir 34"/>
          <p:cNvSpPr txBox="1"/>
          <p:nvPr/>
        </p:nvSpPr>
        <p:spPr>
          <a:xfrm>
            <a:off x="4630897" y="3242119"/>
            <a:ext cx="2567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- V naši </a:t>
            </a:r>
            <a:r>
              <a:rPr lang="hr-HR" dirty="0" err="1"/>
              <a:t>ponudbi</a:t>
            </a:r>
            <a:r>
              <a:rPr lang="hr-HR" dirty="0"/>
              <a:t> </a:t>
            </a:r>
            <a:r>
              <a:rPr lang="hr-HR" dirty="0" err="1"/>
              <a:t>najdete</a:t>
            </a:r>
            <a:r>
              <a:rPr lang="hr-HR" dirty="0"/>
              <a:t> veliko </a:t>
            </a:r>
            <a:r>
              <a:rPr lang="hr-HR" dirty="0" err="1"/>
              <a:t>izbiro</a:t>
            </a:r>
            <a:r>
              <a:rPr lang="hr-HR" dirty="0"/>
              <a:t> </a:t>
            </a:r>
            <a:r>
              <a:rPr lang="hr-HR" dirty="0" err="1"/>
              <a:t>zobnikov</a:t>
            </a:r>
            <a:r>
              <a:rPr lang="hr-HR" dirty="0"/>
              <a:t> s </a:t>
            </a:r>
            <a:r>
              <a:rPr lang="hr-HR" dirty="0" err="1"/>
              <a:t>pestom</a:t>
            </a:r>
            <a:r>
              <a:rPr lang="hr-HR" dirty="0"/>
              <a:t> ali </a:t>
            </a:r>
            <a:r>
              <a:rPr lang="hr-HR" dirty="0" err="1"/>
              <a:t>brez</a:t>
            </a:r>
            <a:r>
              <a:rPr lang="hr-HR" dirty="0"/>
              <a:t>, različnih </a:t>
            </a:r>
            <a:r>
              <a:rPr lang="hr-HR" dirty="0" err="1"/>
              <a:t>premerov</a:t>
            </a:r>
            <a:r>
              <a:rPr lang="hr-HR" dirty="0"/>
              <a:t>, </a:t>
            </a:r>
            <a:r>
              <a:rPr lang="hr-HR" dirty="0" err="1"/>
              <a:t>števila</a:t>
            </a:r>
            <a:r>
              <a:rPr lang="hr-HR" dirty="0"/>
              <a:t> zob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materiala</a:t>
            </a:r>
            <a:r>
              <a:rPr lang="hr-HR" dirty="0"/>
              <a:t>.</a:t>
            </a:r>
          </a:p>
        </p:txBody>
      </p:sp>
      <p:sp>
        <p:nvSpPr>
          <p:cNvPr id="37" name="TekstniOkvir 36"/>
          <p:cNvSpPr txBox="1"/>
          <p:nvPr/>
        </p:nvSpPr>
        <p:spPr>
          <a:xfrm>
            <a:off x="7268354" y="3236998"/>
            <a:ext cx="26477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- </a:t>
            </a:r>
            <a:r>
              <a:rPr lang="hr-HR" dirty="0" err="1" smtClean="0"/>
              <a:t>Lahko</a:t>
            </a:r>
            <a:r>
              <a:rPr lang="hr-HR" dirty="0" smtClean="0"/>
              <a:t> </a:t>
            </a:r>
            <a:r>
              <a:rPr lang="hr-HR" dirty="0" err="1" smtClean="0"/>
              <a:t>zdelamo</a:t>
            </a:r>
            <a:r>
              <a:rPr lang="hr-HR" dirty="0" smtClean="0"/>
              <a:t> </a:t>
            </a:r>
            <a:r>
              <a:rPr lang="hr-HR" dirty="0"/>
              <a:t>nestandardne </a:t>
            </a:r>
            <a:r>
              <a:rPr lang="hr-HR" dirty="0" err="1"/>
              <a:t>zobate</a:t>
            </a:r>
            <a:r>
              <a:rPr lang="hr-HR" dirty="0"/>
              <a:t> letve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zobnike</a:t>
            </a:r>
            <a:r>
              <a:rPr lang="hr-HR" dirty="0"/>
              <a:t>, </a:t>
            </a:r>
            <a:r>
              <a:rPr lang="hr-HR" dirty="0" err="1"/>
              <a:t>prilagojene</a:t>
            </a:r>
            <a:r>
              <a:rPr lang="hr-HR" dirty="0"/>
              <a:t> posebnim </a:t>
            </a:r>
            <a:r>
              <a:rPr lang="hr-HR" dirty="0" err="1"/>
              <a:t>pogojem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 smtClean="0"/>
              <a:t>zahtevam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36" name="Slika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598" y="3009525"/>
            <a:ext cx="2196825" cy="1003175"/>
          </a:xfrm>
          <a:prstGeom prst="rect">
            <a:avLst/>
          </a:prstGeom>
        </p:spPr>
      </p:pic>
      <p:cxnSp>
        <p:nvCxnSpPr>
          <p:cNvPr id="26" name="Ravni poveznik 25"/>
          <p:cNvCxnSpPr/>
          <p:nvPr/>
        </p:nvCxnSpPr>
        <p:spPr>
          <a:xfrm>
            <a:off x="-123901" y="2899546"/>
            <a:ext cx="4327359" cy="23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ipsa 20"/>
          <p:cNvSpPr/>
          <p:nvPr/>
        </p:nvSpPr>
        <p:spPr>
          <a:xfrm>
            <a:off x="1692277" y="3458688"/>
            <a:ext cx="112542" cy="98474"/>
          </a:xfrm>
          <a:prstGeom prst="ellipse">
            <a:avLst/>
          </a:prstGeom>
          <a:solidFill>
            <a:srgbClr val="AC4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7" name="Slika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086">
            <a:off x="9689570" y="1133708"/>
            <a:ext cx="2065491" cy="1522502"/>
          </a:xfrm>
          <a:prstGeom prst="rect">
            <a:avLst/>
          </a:prstGeom>
        </p:spPr>
      </p:pic>
      <p:pic>
        <p:nvPicPr>
          <p:cNvPr id="28" name="Slika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903" y="826035"/>
            <a:ext cx="2162695" cy="216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l="25187"/>
          <a:stretch/>
        </p:blipFill>
        <p:spPr>
          <a:xfrm>
            <a:off x="8269793" y="42795"/>
            <a:ext cx="6807662" cy="6824633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6"/>
          <p:cNvSpPr/>
          <p:nvPr/>
        </p:nvSpPr>
        <p:spPr>
          <a:xfrm rot="793749">
            <a:off x="7467753" y="-259567"/>
            <a:ext cx="2769184" cy="7176668"/>
          </a:xfrm>
          <a:custGeom>
            <a:avLst/>
            <a:gdLst/>
            <a:ahLst/>
            <a:cxnLst/>
            <a:rect l="l" t="t" r="r" b="b"/>
            <a:pathLst>
              <a:path w="1947984" h="4728537" extrusionOk="0">
                <a:moveTo>
                  <a:pt x="0" y="358848"/>
                </a:moveTo>
                <a:cubicBezTo>
                  <a:pt x="534099" y="254502"/>
                  <a:pt x="1045867" y="104346"/>
                  <a:pt x="1579966" y="0"/>
                </a:cubicBezTo>
                <a:cubicBezTo>
                  <a:pt x="1630531" y="677674"/>
                  <a:pt x="1705458" y="1329995"/>
                  <a:pt x="1756023" y="2007669"/>
                </a:cubicBezTo>
                <a:lnTo>
                  <a:pt x="1947984" y="4580302"/>
                </a:lnTo>
                <a:lnTo>
                  <a:pt x="1129141" y="4728537"/>
                </a:lnTo>
                <a:cubicBezTo>
                  <a:pt x="912264" y="3905619"/>
                  <a:pt x="758484" y="3295560"/>
                  <a:pt x="541607" y="2472642"/>
                </a:cubicBezTo>
                <a:lnTo>
                  <a:pt x="0" y="358848"/>
                </a:lnTo>
                <a:close/>
              </a:path>
            </a:pathLst>
          </a:custGeom>
          <a:solidFill>
            <a:srgbClr val="1E4E79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6"/>
          <p:cNvSpPr/>
          <p:nvPr/>
        </p:nvSpPr>
        <p:spPr>
          <a:xfrm rot="10800000">
            <a:off x="9455759" y="0"/>
            <a:ext cx="3354822" cy="6867428"/>
          </a:xfrm>
          <a:custGeom>
            <a:avLst/>
            <a:gdLst/>
            <a:ahLst/>
            <a:cxnLst/>
            <a:rect l="l" t="t" r="r" b="b"/>
            <a:pathLst>
              <a:path w="4515930" h="7370500" extrusionOk="0">
                <a:moveTo>
                  <a:pt x="0" y="0"/>
                </a:moveTo>
                <a:lnTo>
                  <a:pt x="4515930" y="2082"/>
                </a:lnTo>
                <a:cubicBezTo>
                  <a:pt x="4050406" y="2359060"/>
                  <a:pt x="3533988" y="4923543"/>
                  <a:pt x="3145394" y="7354125"/>
                </a:cubicBezTo>
                <a:lnTo>
                  <a:pt x="25490" y="7370500"/>
                </a:lnTo>
                <a:cubicBezTo>
                  <a:pt x="16993" y="4924392"/>
                  <a:pt x="8497" y="2446108"/>
                  <a:pt x="0" y="0"/>
                </a:cubicBezTo>
                <a:close/>
              </a:path>
            </a:pathLst>
          </a:custGeom>
          <a:solidFill>
            <a:srgbClr val="C0000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107" y="85573"/>
            <a:ext cx="2048146" cy="1638517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6"/>
          <p:cNvSpPr txBox="1"/>
          <p:nvPr/>
        </p:nvSpPr>
        <p:spPr>
          <a:xfrm>
            <a:off x="7376126" y="2629644"/>
            <a:ext cx="576946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72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CEVI</a:t>
            </a:r>
            <a:endParaRPr sz="8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Google Shape;21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60811" y="2695674"/>
            <a:ext cx="2268598" cy="226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93812" y="3293385"/>
            <a:ext cx="2321797" cy="1741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6"/>
          <p:cNvPicPr preferRelativeResize="0"/>
          <p:nvPr/>
        </p:nvPicPr>
        <p:blipFill rotWithShape="1">
          <a:blip r:embed="rId7">
            <a:alphaModFix/>
          </a:blip>
          <a:srcRect t="7390"/>
          <a:stretch/>
        </p:blipFill>
        <p:spPr>
          <a:xfrm>
            <a:off x="5762726" y="4913644"/>
            <a:ext cx="2115182" cy="1958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06180" y="4869183"/>
            <a:ext cx="1988817" cy="1988817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6"/>
          <p:cNvSpPr/>
          <p:nvPr/>
        </p:nvSpPr>
        <p:spPr>
          <a:xfrm>
            <a:off x="10553966" y="3305908"/>
            <a:ext cx="51156" cy="45719"/>
          </a:xfrm>
          <a:prstGeom prst="ellipse">
            <a:avLst/>
          </a:prstGeom>
          <a:solidFill>
            <a:srgbClr val="66090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2086" y="4917066"/>
            <a:ext cx="2525578" cy="179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853163" y="11134"/>
            <a:ext cx="3376246" cy="1800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6"/>
          <p:cNvPicPr preferRelativeResize="0"/>
          <p:nvPr/>
        </p:nvPicPr>
        <p:blipFill rotWithShape="1">
          <a:blip r:embed="rId11">
            <a:alphaModFix/>
          </a:blip>
          <a:srcRect r="13798"/>
          <a:stretch/>
        </p:blipFill>
        <p:spPr>
          <a:xfrm>
            <a:off x="2177002" y="11134"/>
            <a:ext cx="2676161" cy="165573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kstniOkvir 15"/>
          <p:cNvSpPr txBox="1"/>
          <p:nvPr/>
        </p:nvSpPr>
        <p:spPr>
          <a:xfrm>
            <a:off x="490862" y="2146300"/>
            <a:ext cx="60506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- </a:t>
            </a:r>
            <a:r>
              <a:rPr lang="en-US" sz="2000" dirty="0" err="1"/>
              <a:t>Ponujamo</a:t>
            </a:r>
            <a:r>
              <a:rPr lang="en-US" sz="2000" dirty="0"/>
              <a:t> </a:t>
            </a:r>
            <a:r>
              <a:rPr lang="en-US" sz="2000" dirty="0" err="1"/>
              <a:t>celotno</a:t>
            </a:r>
            <a:r>
              <a:rPr lang="en-US" sz="2000" dirty="0"/>
              <a:t> </a:t>
            </a:r>
            <a:r>
              <a:rPr lang="en-US" sz="2000" dirty="0" err="1"/>
              <a:t>paleto</a:t>
            </a:r>
            <a:r>
              <a:rPr lang="en-US" sz="2000" dirty="0"/>
              <a:t> </a:t>
            </a:r>
            <a:r>
              <a:rPr lang="en-US" sz="2000" dirty="0" err="1"/>
              <a:t>gumijastih</a:t>
            </a:r>
            <a:r>
              <a:rPr lang="en-US" sz="2000" dirty="0"/>
              <a:t> in PVC </a:t>
            </a:r>
            <a:r>
              <a:rPr lang="en-US" sz="2000" dirty="0" err="1"/>
              <a:t>cevi</a:t>
            </a:r>
            <a:r>
              <a:rPr lang="en-US" sz="2000" dirty="0"/>
              <a:t>, </a:t>
            </a:r>
            <a:r>
              <a:rPr lang="en-US" sz="2000" dirty="0" err="1"/>
              <a:t>ki</a:t>
            </a:r>
            <a:r>
              <a:rPr lang="en-US" sz="2000" dirty="0"/>
              <a:t> se </a:t>
            </a:r>
            <a:r>
              <a:rPr lang="en-US" sz="2000" dirty="0" err="1"/>
              <a:t>uporabljajo</a:t>
            </a:r>
            <a:r>
              <a:rPr lang="en-US" sz="2000" dirty="0"/>
              <a:t> </a:t>
            </a:r>
            <a:r>
              <a:rPr lang="en-US" sz="2000" dirty="0" err="1"/>
              <a:t>za</a:t>
            </a:r>
            <a:r>
              <a:rPr lang="en-US" sz="2000" dirty="0"/>
              <a:t> transport </a:t>
            </a:r>
            <a:r>
              <a:rPr lang="en-US" sz="2000" dirty="0" err="1"/>
              <a:t>različnih</a:t>
            </a:r>
            <a:r>
              <a:rPr lang="en-US" sz="2000" dirty="0"/>
              <a:t> </a:t>
            </a:r>
            <a:r>
              <a:rPr lang="en-US" sz="2000" dirty="0" err="1"/>
              <a:t>medijev</a:t>
            </a:r>
            <a:r>
              <a:rPr lang="en-US" sz="2000" dirty="0"/>
              <a:t> </a:t>
            </a:r>
            <a:r>
              <a:rPr lang="en-US" sz="2000" dirty="0" err="1"/>
              <a:t>kot</a:t>
            </a:r>
            <a:r>
              <a:rPr lang="en-US" sz="2000" dirty="0"/>
              <a:t> so </a:t>
            </a:r>
            <a:r>
              <a:rPr lang="en-US" sz="2000" dirty="0" err="1"/>
              <a:t>voda</a:t>
            </a:r>
            <a:r>
              <a:rPr lang="en-US" sz="2000" dirty="0"/>
              <a:t>, </a:t>
            </a:r>
            <a:r>
              <a:rPr lang="en-US" sz="2000" dirty="0" err="1"/>
              <a:t>zrak</a:t>
            </a:r>
            <a:r>
              <a:rPr lang="en-US" sz="2000" dirty="0"/>
              <a:t>, </a:t>
            </a:r>
            <a:r>
              <a:rPr lang="en-US" sz="2000" dirty="0" err="1"/>
              <a:t>olje</a:t>
            </a:r>
            <a:r>
              <a:rPr lang="en-US" sz="2000" dirty="0"/>
              <a:t>, </a:t>
            </a:r>
            <a:r>
              <a:rPr lang="en-US" sz="2000" dirty="0" err="1"/>
              <a:t>plini</a:t>
            </a:r>
            <a:r>
              <a:rPr lang="en-US" sz="2000" dirty="0"/>
              <a:t>, </a:t>
            </a:r>
            <a:r>
              <a:rPr lang="en-US" sz="2000" dirty="0" err="1"/>
              <a:t>živila</a:t>
            </a:r>
            <a:r>
              <a:rPr lang="en-US" sz="2000" dirty="0"/>
              <a:t> in </a:t>
            </a:r>
            <a:r>
              <a:rPr lang="en-US" sz="2000" dirty="0" err="1"/>
              <a:t>kemikalije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1953050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56" y="0"/>
            <a:ext cx="4584589" cy="69073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4" name="Google Shape;224;p7"/>
          <p:cNvCxnSpPr/>
          <p:nvPr/>
        </p:nvCxnSpPr>
        <p:spPr>
          <a:xfrm rot="10800000" flipH="1">
            <a:off x="8543336" y="2769445"/>
            <a:ext cx="5511283" cy="199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25" name="Google Shape;22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45325" y="51283"/>
            <a:ext cx="1544199" cy="123535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7"/>
          <p:cNvSpPr txBox="1"/>
          <p:nvPr/>
        </p:nvSpPr>
        <p:spPr>
          <a:xfrm>
            <a:off x="4607682" y="223867"/>
            <a:ext cx="623729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Nudimo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jermene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iz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vrhunskih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materialov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ki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zagotavljajo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optimalno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odpornost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na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upogibanje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možnost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uporabe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jermenic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manjših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premerov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visoke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prestave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visok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koeficient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trenja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zmanjšan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zdrs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odpornost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na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visoke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temperature,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olja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masti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kemikalije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ozon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vse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to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omogoča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varčevanje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z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energijo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in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daljšo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življenjsko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dobo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jermena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8223" y="-7455"/>
            <a:ext cx="3353091" cy="6864691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7"/>
          <p:cNvSpPr/>
          <p:nvPr/>
        </p:nvSpPr>
        <p:spPr>
          <a:xfrm>
            <a:off x="1741251" y="3467911"/>
            <a:ext cx="45719" cy="67657"/>
          </a:xfrm>
          <a:prstGeom prst="ellipse">
            <a:avLst/>
          </a:prstGeom>
          <a:solidFill>
            <a:srgbClr val="6404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6325" y="-7455"/>
            <a:ext cx="2332050" cy="6940917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7"/>
          <p:cNvSpPr txBox="1"/>
          <p:nvPr/>
        </p:nvSpPr>
        <p:spPr>
          <a:xfrm>
            <a:off x="10043" y="1902518"/>
            <a:ext cx="4441884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54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JERMENI IN JERMENICE</a:t>
            </a:r>
            <a:endParaRPr sz="5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13726" y="1484830"/>
            <a:ext cx="1989036" cy="1183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06152" y="1309525"/>
            <a:ext cx="2234993" cy="149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16398" y="1537849"/>
            <a:ext cx="2670309" cy="79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39871" y="5301566"/>
            <a:ext cx="1546773" cy="1546773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7"/>
          <p:cNvSpPr txBox="1"/>
          <p:nvPr/>
        </p:nvSpPr>
        <p:spPr>
          <a:xfrm>
            <a:off x="8543336" y="4835175"/>
            <a:ext cx="379307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KLINASTE IN ZOBATE JERMENICE</a:t>
            </a: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7"/>
          <p:cNvSpPr txBox="1"/>
          <p:nvPr/>
        </p:nvSpPr>
        <p:spPr>
          <a:xfrm>
            <a:off x="4774434" y="3053139"/>
            <a:ext cx="406642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- 5, 6, 8, 10, 13, 17, 20, 22, 25, 32 i 40 mm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7"/>
          <p:cNvSpPr txBox="1"/>
          <p:nvPr/>
        </p:nvSpPr>
        <p:spPr>
          <a:xfrm>
            <a:off x="4774433" y="3315033"/>
            <a:ext cx="379106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SPZ (9,7mm), SPA (12,7mm), SPB (16,3mm), SPC (22mm)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7"/>
          <p:cNvSpPr txBox="1"/>
          <p:nvPr/>
        </p:nvSpPr>
        <p:spPr>
          <a:xfrm>
            <a:off x="4798226" y="3759158"/>
            <a:ext cx="379106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AVX10, AVX13, AVX17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7"/>
          <p:cNvSpPr txBox="1"/>
          <p:nvPr/>
        </p:nvSpPr>
        <p:spPr>
          <a:xfrm>
            <a:off x="4807227" y="3967896"/>
            <a:ext cx="379106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XPZ (9,7mm), XPA (12,7mm), XPB (16,3mm), XPC (22mm)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7"/>
          <p:cNvSpPr txBox="1"/>
          <p:nvPr/>
        </p:nvSpPr>
        <p:spPr>
          <a:xfrm>
            <a:off x="9347733" y="3065909"/>
            <a:ext cx="165469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T2.5, T5, T10, T20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7"/>
          <p:cNvSpPr txBox="1"/>
          <p:nvPr/>
        </p:nvSpPr>
        <p:spPr>
          <a:xfrm>
            <a:off x="9347732" y="3297503"/>
            <a:ext cx="165469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AT5, AT10, AT20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7"/>
          <p:cNvSpPr txBox="1"/>
          <p:nvPr/>
        </p:nvSpPr>
        <p:spPr>
          <a:xfrm>
            <a:off x="9378132" y="3574494"/>
            <a:ext cx="19468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- 2M, 3M, 5M, 8M, 14M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7"/>
          <p:cNvSpPr txBox="1"/>
          <p:nvPr/>
        </p:nvSpPr>
        <p:spPr>
          <a:xfrm>
            <a:off x="9401925" y="3807251"/>
            <a:ext cx="92163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L, XL, H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" name="Google Shape;246;p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633904" y="5235285"/>
            <a:ext cx="1717648" cy="1571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590315" y="4162431"/>
            <a:ext cx="3357931" cy="2678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525233" y="3769440"/>
            <a:ext cx="1318303" cy="1318303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7"/>
          <p:cNvSpPr txBox="1"/>
          <p:nvPr/>
        </p:nvSpPr>
        <p:spPr>
          <a:xfrm>
            <a:off x="4610001" y="1221872"/>
            <a:ext cx="645839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hr-HR" sz="1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Smo ponosni </a:t>
            </a:r>
            <a:r>
              <a:rPr lang="hr-HR" sz="14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distributorji</a:t>
            </a:r>
            <a:r>
              <a:rPr lang="hr-HR" sz="1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za </a:t>
            </a:r>
            <a:r>
              <a:rPr lang="hr-HR" sz="14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Pix</a:t>
            </a:r>
            <a:r>
              <a:rPr lang="hr-HR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hr-HR" sz="1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Optibelt</a:t>
            </a:r>
            <a:r>
              <a:rPr lang="hr-HR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 </a:t>
            </a:r>
            <a:r>
              <a:rPr lang="hr-HR" sz="1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Megadyne</a:t>
            </a:r>
            <a:r>
              <a:rPr lang="hr-H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37;p7"/>
          <p:cNvSpPr txBox="1"/>
          <p:nvPr/>
        </p:nvSpPr>
        <p:spPr>
          <a:xfrm>
            <a:off x="9402442" y="2665198"/>
            <a:ext cx="379307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ZOBATI JERMENI</a:t>
            </a: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37;p7"/>
          <p:cNvSpPr txBox="1"/>
          <p:nvPr/>
        </p:nvSpPr>
        <p:spPr>
          <a:xfrm>
            <a:off x="4893854" y="2668984"/>
            <a:ext cx="379307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KLINASTI JERMENI</a:t>
            </a: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6013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lika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6" r="18770"/>
          <a:stretch/>
        </p:blipFill>
        <p:spPr>
          <a:xfrm>
            <a:off x="-13523" y="-15795"/>
            <a:ext cx="4285719" cy="6858000"/>
          </a:xfrm>
          <a:prstGeom prst="rect">
            <a:avLst/>
          </a:prstGeom>
        </p:spPr>
      </p:pic>
      <p:sp>
        <p:nvSpPr>
          <p:cNvPr id="16" name="Pravokutnik 5"/>
          <p:cNvSpPr/>
          <p:nvPr/>
        </p:nvSpPr>
        <p:spPr>
          <a:xfrm rot="734068">
            <a:off x="518453" y="-256701"/>
            <a:ext cx="4553383" cy="6903760"/>
          </a:xfrm>
          <a:custGeom>
            <a:avLst/>
            <a:gdLst>
              <a:gd name="connsiteX0" fmla="*/ 0 w 8465577"/>
              <a:gd name="connsiteY0" fmla="*/ 0 h 1922363"/>
              <a:gd name="connsiteX1" fmla="*/ 8465577 w 8465577"/>
              <a:gd name="connsiteY1" fmla="*/ 0 h 1922363"/>
              <a:gd name="connsiteX2" fmla="*/ 8465577 w 8465577"/>
              <a:gd name="connsiteY2" fmla="*/ 1922363 h 1922363"/>
              <a:gd name="connsiteX3" fmla="*/ 0 w 8465577"/>
              <a:gd name="connsiteY3" fmla="*/ 1922363 h 1922363"/>
              <a:gd name="connsiteX4" fmla="*/ 0 w 8465577"/>
              <a:gd name="connsiteY4" fmla="*/ 0 h 1922363"/>
              <a:gd name="connsiteX0" fmla="*/ 0 w 8465577"/>
              <a:gd name="connsiteY0" fmla="*/ 0 h 1922363"/>
              <a:gd name="connsiteX1" fmla="*/ 8465577 w 8465577"/>
              <a:gd name="connsiteY1" fmla="*/ 0 h 1922363"/>
              <a:gd name="connsiteX2" fmla="*/ 8465577 w 8465577"/>
              <a:gd name="connsiteY2" fmla="*/ 1922363 h 1922363"/>
              <a:gd name="connsiteX3" fmla="*/ 0 w 8465577"/>
              <a:gd name="connsiteY3" fmla="*/ 1922363 h 1922363"/>
              <a:gd name="connsiteX4" fmla="*/ 0 w 8465577"/>
              <a:gd name="connsiteY4" fmla="*/ 0 h 1922363"/>
              <a:gd name="connsiteX0" fmla="*/ 0 w 8465577"/>
              <a:gd name="connsiteY0" fmla="*/ 1612607 h 3534970"/>
              <a:gd name="connsiteX1" fmla="*/ 6649074 w 8465577"/>
              <a:gd name="connsiteY1" fmla="*/ 0 h 3534970"/>
              <a:gd name="connsiteX2" fmla="*/ 8465577 w 8465577"/>
              <a:gd name="connsiteY2" fmla="*/ 3534970 h 3534970"/>
              <a:gd name="connsiteX3" fmla="*/ 0 w 8465577"/>
              <a:gd name="connsiteY3" fmla="*/ 3534970 h 3534970"/>
              <a:gd name="connsiteX4" fmla="*/ 0 w 8465577"/>
              <a:gd name="connsiteY4" fmla="*/ 1612607 h 3534970"/>
              <a:gd name="connsiteX0" fmla="*/ 0 w 8223985"/>
              <a:gd name="connsiteY0" fmla="*/ 1612607 h 3534970"/>
              <a:gd name="connsiteX1" fmla="*/ 6649074 w 8223985"/>
              <a:gd name="connsiteY1" fmla="*/ 0 h 3534970"/>
              <a:gd name="connsiteX2" fmla="*/ 8223985 w 8223985"/>
              <a:gd name="connsiteY2" fmla="*/ 2805037 h 3534970"/>
              <a:gd name="connsiteX3" fmla="*/ 0 w 8223985"/>
              <a:gd name="connsiteY3" fmla="*/ 3534970 h 3534970"/>
              <a:gd name="connsiteX4" fmla="*/ 0 w 8223985"/>
              <a:gd name="connsiteY4" fmla="*/ 1612607 h 3534970"/>
              <a:gd name="connsiteX0" fmla="*/ 0 w 8223985"/>
              <a:gd name="connsiteY0" fmla="*/ 1612607 h 4136294"/>
              <a:gd name="connsiteX1" fmla="*/ 6649074 w 8223985"/>
              <a:gd name="connsiteY1" fmla="*/ 0 h 4136294"/>
              <a:gd name="connsiteX2" fmla="*/ 8223985 w 8223985"/>
              <a:gd name="connsiteY2" fmla="*/ 2805037 h 4136294"/>
              <a:gd name="connsiteX3" fmla="*/ 1166603 w 8223985"/>
              <a:gd name="connsiteY3" fmla="*/ 4136294 h 4136294"/>
              <a:gd name="connsiteX4" fmla="*/ 0 w 8223985"/>
              <a:gd name="connsiteY4" fmla="*/ 1612607 h 4136294"/>
              <a:gd name="connsiteX0" fmla="*/ 0 w 8726558"/>
              <a:gd name="connsiteY0" fmla="*/ 1187591 h 4136294"/>
              <a:gd name="connsiteX1" fmla="*/ 7151647 w 8726558"/>
              <a:gd name="connsiteY1" fmla="*/ 0 h 4136294"/>
              <a:gd name="connsiteX2" fmla="*/ 8726558 w 8726558"/>
              <a:gd name="connsiteY2" fmla="*/ 2805037 h 4136294"/>
              <a:gd name="connsiteX3" fmla="*/ 1669176 w 8726558"/>
              <a:gd name="connsiteY3" fmla="*/ 4136294 h 4136294"/>
              <a:gd name="connsiteX4" fmla="*/ 0 w 8726558"/>
              <a:gd name="connsiteY4" fmla="*/ 1187591 h 4136294"/>
              <a:gd name="connsiteX0" fmla="*/ 0 w 8726558"/>
              <a:gd name="connsiteY0" fmla="*/ 1187591 h 4471635"/>
              <a:gd name="connsiteX1" fmla="*/ 7151647 w 8726558"/>
              <a:gd name="connsiteY1" fmla="*/ 0 h 4471635"/>
              <a:gd name="connsiteX2" fmla="*/ 8726558 w 8726558"/>
              <a:gd name="connsiteY2" fmla="*/ 2805037 h 4471635"/>
              <a:gd name="connsiteX3" fmla="*/ 1819185 w 8726558"/>
              <a:gd name="connsiteY3" fmla="*/ 4471635 h 4471635"/>
              <a:gd name="connsiteX4" fmla="*/ 0 w 8726558"/>
              <a:gd name="connsiteY4" fmla="*/ 1187591 h 4471635"/>
              <a:gd name="connsiteX0" fmla="*/ 0 w 8726558"/>
              <a:gd name="connsiteY0" fmla="*/ 1989408 h 5273452"/>
              <a:gd name="connsiteX1" fmla="*/ 6711934 w 8726558"/>
              <a:gd name="connsiteY1" fmla="*/ 0 h 5273452"/>
              <a:gd name="connsiteX2" fmla="*/ 8726558 w 8726558"/>
              <a:gd name="connsiteY2" fmla="*/ 3606854 h 5273452"/>
              <a:gd name="connsiteX3" fmla="*/ 1819185 w 8726558"/>
              <a:gd name="connsiteY3" fmla="*/ 5273452 h 5273452"/>
              <a:gd name="connsiteX4" fmla="*/ 0 w 8726558"/>
              <a:gd name="connsiteY4" fmla="*/ 1989408 h 5273452"/>
              <a:gd name="connsiteX0" fmla="*/ 0 w 8736511"/>
              <a:gd name="connsiteY0" fmla="*/ 1989408 h 5273452"/>
              <a:gd name="connsiteX1" fmla="*/ 6711934 w 8736511"/>
              <a:gd name="connsiteY1" fmla="*/ 0 h 5273452"/>
              <a:gd name="connsiteX2" fmla="*/ 8736511 w 8736511"/>
              <a:gd name="connsiteY2" fmla="*/ 3601233 h 5273452"/>
              <a:gd name="connsiteX3" fmla="*/ 1819185 w 8736511"/>
              <a:gd name="connsiteY3" fmla="*/ 5273452 h 5273452"/>
              <a:gd name="connsiteX4" fmla="*/ 0 w 8736511"/>
              <a:gd name="connsiteY4" fmla="*/ 1989408 h 5273452"/>
              <a:gd name="connsiteX0" fmla="*/ 0 w 9056898"/>
              <a:gd name="connsiteY0" fmla="*/ 1422118 h 5273452"/>
              <a:gd name="connsiteX1" fmla="*/ 7032321 w 9056898"/>
              <a:gd name="connsiteY1" fmla="*/ 0 h 5273452"/>
              <a:gd name="connsiteX2" fmla="*/ 9056898 w 9056898"/>
              <a:gd name="connsiteY2" fmla="*/ 3601233 h 5273452"/>
              <a:gd name="connsiteX3" fmla="*/ 2139572 w 9056898"/>
              <a:gd name="connsiteY3" fmla="*/ 5273452 h 5273452"/>
              <a:gd name="connsiteX4" fmla="*/ 0 w 9056898"/>
              <a:gd name="connsiteY4" fmla="*/ 1422118 h 5273452"/>
              <a:gd name="connsiteX0" fmla="*/ 0 w 9379863"/>
              <a:gd name="connsiteY0" fmla="*/ 803777 h 5273452"/>
              <a:gd name="connsiteX1" fmla="*/ 7355286 w 9379863"/>
              <a:gd name="connsiteY1" fmla="*/ 0 h 5273452"/>
              <a:gd name="connsiteX2" fmla="*/ 9379863 w 9379863"/>
              <a:gd name="connsiteY2" fmla="*/ 3601233 h 5273452"/>
              <a:gd name="connsiteX3" fmla="*/ 2462537 w 9379863"/>
              <a:gd name="connsiteY3" fmla="*/ 5273452 h 5273452"/>
              <a:gd name="connsiteX4" fmla="*/ 0 w 9379863"/>
              <a:gd name="connsiteY4" fmla="*/ 803777 h 5273452"/>
              <a:gd name="connsiteX0" fmla="*/ 0 w 9379863"/>
              <a:gd name="connsiteY0" fmla="*/ 803777 h 4972300"/>
              <a:gd name="connsiteX1" fmla="*/ 7355286 w 9379863"/>
              <a:gd name="connsiteY1" fmla="*/ 0 h 4972300"/>
              <a:gd name="connsiteX2" fmla="*/ 9379863 w 9379863"/>
              <a:gd name="connsiteY2" fmla="*/ 3601233 h 4972300"/>
              <a:gd name="connsiteX3" fmla="*/ 2344964 w 9379863"/>
              <a:gd name="connsiteY3" fmla="*/ 4972300 h 4972300"/>
              <a:gd name="connsiteX4" fmla="*/ 0 w 9379863"/>
              <a:gd name="connsiteY4" fmla="*/ 803777 h 4972300"/>
              <a:gd name="connsiteX0" fmla="*/ 0 w 9398478"/>
              <a:gd name="connsiteY0" fmla="*/ 803777 h 4972300"/>
              <a:gd name="connsiteX1" fmla="*/ 7355286 w 9398478"/>
              <a:gd name="connsiteY1" fmla="*/ 0 h 4972300"/>
              <a:gd name="connsiteX2" fmla="*/ 9398478 w 9398478"/>
              <a:gd name="connsiteY2" fmla="*/ 3564466 h 4972300"/>
              <a:gd name="connsiteX3" fmla="*/ 2344964 w 9398478"/>
              <a:gd name="connsiteY3" fmla="*/ 4972300 h 4972300"/>
              <a:gd name="connsiteX4" fmla="*/ 0 w 9398478"/>
              <a:gd name="connsiteY4" fmla="*/ 803777 h 4972300"/>
              <a:gd name="connsiteX0" fmla="*/ 0 w 9398478"/>
              <a:gd name="connsiteY0" fmla="*/ 821928 h 4990451"/>
              <a:gd name="connsiteX1" fmla="*/ 7410669 w 9398478"/>
              <a:gd name="connsiteY1" fmla="*/ 0 h 4990451"/>
              <a:gd name="connsiteX2" fmla="*/ 9398478 w 9398478"/>
              <a:gd name="connsiteY2" fmla="*/ 3582617 h 4990451"/>
              <a:gd name="connsiteX3" fmla="*/ 2344964 w 9398478"/>
              <a:gd name="connsiteY3" fmla="*/ 4990451 h 4990451"/>
              <a:gd name="connsiteX4" fmla="*/ 0 w 9398478"/>
              <a:gd name="connsiteY4" fmla="*/ 821928 h 4990451"/>
              <a:gd name="connsiteX0" fmla="*/ 0 w 9436534"/>
              <a:gd name="connsiteY0" fmla="*/ 821928 h 4990451"/>
              <a:gd name="connsiteX1" fmla="*/ 7410669 w 9436534"/>
              <a:gd name="connsiteY1" fmla="*/ 0 h 4990451"/>
              <a:gd name="connsiteX2" fmla="*/ 9436534 w 9436534"/>
              <a:gd name="connsiteY2" fmla="*/ 3626759 h 4990451"/>
              <a:gd name="connsiteX3" fmla="*/ 2344964 w 9436534"/>
              <a:gd name="connsiteY3" fmla="*/ 4990451 h 4990451"/>
              <a:gd name="connsiteX4" fmla="*/ 0 w 9436534"/>
              <a:gd name="connsiteY4" fmla="*/ 821928 h 4990451"/>
              <a:gd name="connsiteX0" fmla="*/ 0 w 9588296"/>
              <a:gd name="connsiteY0" fmla="*/ 821928 h 4990451"/>
              <a:gd name="connsiteX1" fmla="*/ 7410669 w 9588296"/>
              <a:gd name="connsiteY1" fmla="*/ 0 h 4990451"/>
              <a:gd name="connsiteX2" fmla="*/ 9588296 w 9588296"/>
              <a:gd name="connsiteY2" fmla="*/ 3895475 h 4990451"/>
              <a:gd name="connsiteX3" fmla="*/ 2344964 w 9588296"/>
              <a:gd name="connsiteY3" fmla="*/ 4990451 h 4990451"/>
              <a:gd name="connsiteX4" fmla="*/ 0 w 9588296"/>
              <a:gd name="connsiteY4" fmla="*/ 821928 h 4990451"/>
              <a:gd name="connsiteX0" fmla="*/ 0 w 9588296"/>
              <a:gd name="connsiteY0" fmla="*/ 821928 h 5209406"/>
              <a:gd name="connsiteX1" fmla="*/ 7410669 w 9588296"/>
              <a:gd name="connsiteY1" fmla="*/ 0 h 5209406"/>
              <a:gd name="connsiteX2" fmla="*/ 9588296 w 9588296"/>
              <a:gd name="connsiteY2" fmla="*/ 3895475 h 5209406"/>
              <a:gd name="connsiteX3" fmla="*/ 2468622 w 9588296"/>
              <a:gd name="connsiteY3" fmla="*/ 5209406 h 5209406"/>
              <a:gd name="connsiteX4" fmla="*/ 0 w 9588296"/>
              <a:gd name="connsiteY4" fmla="*/ 821928 h 5209406"/>
              <a:gd name="connsiteX0" fmla="*/ 0 w 8589415"/>
              <a:gd name="connsiteY0" fmla="*/ 821928 h 5209406"/>
              <a:gd name="connsiteX1" fmla="*/ 7410669 w 8589415"/>
              <a:gd name="connsiteY1" fmla="*/ 0 h 5209406"/>
              <a:gd name="connsiteX2" fmla="*/ 8589415 w 8589415"/>
              <a:gd name="connsiteY2" fmla="*/ 3830851 h 5209406"/>
              <a:gd name="connsiteX3" fmla="*/ 2468622 w 8589415"/>
              <a:gd name="connsiteY3" fmla="*/ 5209406 h 5209406"/>
              <a:gd name="connsiteX4" fmla="*/ 0 w 8589415"/>
              <a:gd name="connsiteY4" fmla="*/ 821928 h 5209406"/>
              <a:gd name="connsiteX0" fmla="*/ 0 w 8589415"/>
              <a:gd name="connsiteY0" fmla="*/ 1196609 h 5584087"/>
              <a:gd name="connsiteX1" fmla="*/ 7704204 w 8589415"/>
              <a:gd name="connsiteY1" fmla="*/ 0 h 5584087"/>
              <a:gd name="connsiteX2" fmla="*/ 8589415 w 8589415"/>
              <a:gd name="connsiteY2" fmla="*/ 4205532 h 5584087"/>
              <a:gd name="connsiteX3" fmla="*/ 2468622 w 8589415"/>
              <a:gd name="connsiteY3" fmla="*/ 5584087 h 5584087"/>
              <a:gd name="connsiteX4" fmla="*/ 0 w 8589415"/>
              <a:gd name="connsiteY4" fmla="*/ 1196609 h 5584087"/>
              <a:gd name="connsiteX0" fmla="*/ 0 w 6938664"/>
              <a:gd name="connsiteY0" fmla="*/ 1355702 h 5584087"/>
              <a:gd name="connsiteX1" fmla="*/ 6053453 w 6938664"/>
              <a:gd name="connsiteY1" fmla="*/ 0 h 5584087"/>
              <a:gd name="connsiteX2" fmla="*/ 6938664 w 6938664"/>
              <a:gd name="connsiteY2" fmla="*/ 4205532 h 5584087"/>
              <a:gd name="connsiteX3" fmla="*/ 817871 w 6938664"/>
              <a:gd name="connsiteY3" fmla="*/ 5584087 h 5584087"/>
              <a:gd name="connsiteX4" fmla="*/ 0 w 6938664"/>
              <a:gd name="connsiteY4" fmla="*/ 1355702 h 5584087"/>
              <a:gd name="connsiteX0" fmla="*/ 0 w 6938664"/>
              <a:gd name="connsiteY0" fmla="*/ 1355702 h 5582536"/>
              <a:gd name="connsiteX1" fmla="*/ 6053453 w 6938664"/>
              <a:gd name="connsiteY1" fmla="*/ 0 h 5582536"/>
              <a:gd name="connsiteX2" fmla="*/ 6938664 w 6938664"/>
              <a:gd name="connsiteY2" fmla="*/ 4205532 h 5582536"/>
              <a:gd name="connsiteX3" fmla="*/ 910508 w 6938664"/>
              <a:gd name="connsiteY3" fmla="*/ 5582536 h 5582536"/>
              <a:gd name="connsiteX4" fmla="*/ 0 w 6938664"/>
              <a:gd name="connsiteY4" fmla="*/ 1355702 h 5582536"/>
              <a:gd name="connsiteX0" fmla="*/ 0 w 6938664"/>
              <a:gd name="connsiteY0" fmla="*/ 1355702 h 5586531"/>
              <a:gd name="connsiteX1" fmla="*/ 6053453 w 6938664"/>
              <a:gd name="connsiteY1" fmla="*/ 0 h 5586531"/>
              <a:gd name="connsiteX2" fmla="*/ 6938664 w 6938664"/>
              <a:gd name="connsiteY2" fmla="*/ 4205532 h 5586531"/>
              <a:gd name="connsiteX3" fmla="*/ 892753 w 6938664"/>
              <a:gd name="connsiteY3" fmla="*/ 5586531 h 5586531"/>
              <a:gd name="connsiteX4" fmla="*/ 0 w 6938664"/>
              <a:gd name="connsiteY4" fmla="*/ 1355702 h 5586531"/>
              <a:gd name="connsiteX0" fmla="*/ 0 w 6903151"/>
              <a:gd name="connsiteY0" fmla="*/ 1347711 h 5586531"/>
              <a:gd name="connsiteX1" fmla="*/ 6017940 w 6903151"/>
              <a:gd name="connsiteY1" fmla="*/ 0 h 5586531"/>
              <a:gd name="connsiteX2" fmla="*/ 6903151 w 6903151"/>
              <a:gd name="connsiteY2" fmla="*/ 4205532 h 5586531"/>
              <a:gd name="connsiteX3" fmla="*/ 857240 w 6903151"/>
              <a:gd name="connsiteY3" fmla="*/ 5586531 h 5586531"/>
              <a:gd name="connsiteX4" fmla="*/ 0 w 6903151"/>
              <a:gd name="connsiteY4" fmla="*/ 1347711 h 5586531"/>
              <a:gd name="connsiteX0" fmla="*/ 0 w 6903151"/>
              <a:gd name="connsiteY0" fmla="*/ 1347711 h 5580539"/>
              <a:gd name="connsiteX1" fmla="*/ 6017940 w 6903151"/>
              <a:gd name="connsiteY1" fmla="*/ 0 h 5580539"/>
              <a:gd name="connsiteX2" fmla="*/ 6903151 w 6903151"/>
              <a:gd name="connsiteY2" fmla="*/ 4205532 h 5580539"/>
              <a:gd name="connsiteX3" fmla="*/ 883876 w 6903151"/>
              <a:gd name="connsiteY3" fmla="*/ 5580539 h 5580539"/>
              <a:gd name="connsiteX4" fmla="*/ 0 w 6903151"/>
              <a:gd name="connsiteY4" fmla="*/ 1347711 h 5580539"/>
              <a:gd name="connsiteX0" fmla="*/ 0 w 6814365"/>
              <a:gd name="connsiteY0" fmla="*/ 1327736 h 5580539"/>
              <a:gd name="connsiteX1" fmla="*/ 5929154 w 6814365"/>
              <a:gd name="connsiteY1" fmla="*/ 0 h 5580539"/>
              <a:gd name="connsiteX2" fmla="*/ 6814365 w 6814365"/>
              <a:gd name="connsiteY2" fmla="*/ 4205532 h 5580539"/>
              <a:gd name="connsiteX3" fmla="*/ 795090 w 6814365"/>
              <a:gd name="connsiteY3" fmla="*/ 5580539 h 5580539"/>
              <a:gd name="connsiteX4" fmla="*/ 0 w 6814365"/>
              <a:gd name="connsiteY4" fmla="*/ 1327736 h 5580539"/>
              <a:gd name="connsiteX0" fmla="*/ 0 w 6814365"/>
              <a:gd name="connsiteY0" fmla="*/ 1327736 h 5565781"/>
              <a:gd name="connsiteX1" fmla="*/ 5929154 w 6814365"/>
              <a:gd name="connsiteY1" fmla="*/ 0 h 5565781"/>
              <a:gd name="connsiteX2" fmla="*/ 6814365 w 6814365"/>
              <a:gd name="connsiteY2" fmla="*/ 4205532 h 5565781"/>
              <a:gd name="connsiteX3" fmla="*/ 903558 w 6814365"/>
              <a:gd name="connsiteY3" fmla="*/ 5565781 h 5565781"/>
              <a:gd name="connsiteX4" fmla="*/ 0 w 6814365"/>
              <a:gd name="connsiteY4" fmla="*/ 1327736 h 5565781"/>
              <a:gd name="connsiteX0" fmla="*/ 0 w 6562931"/>
              <a:gd name="connsiteY0" fmla="*/ 1327736 h 5565781"/>
              <a:gd name="connsiteX1" fmla="*/ 5929154 w 6562931"/>
              <a:gd name="connsiteY1" fmla="*/ 0 h 5565781"/>
              <a:gd name="connsiteX2" fmla="*/ 6562931 w 6562931"/>
              <a:gd name="connsiteY2" fmla="*/ 4526279 h 5565781"/>
              <a:gd name="connsiteX3" fmla="*/ 903558 w 6562931"/>
              <a:gd name="connsiteY3" fmla="*/ 5565781 h 5565781"/>
              <a:gd name="connsiteX4" fmla="*/ 0 w 6562931"/>
              <a:gd name="connsiteY4" fmla="*/ 1327736 h 5565781"/>
              <a:gd name="connsiteX0" fmla="*/ 0 w 6562931"/>
              <a:gd name="connsiteY0" fmla="*/ 1256703 h 5494748"/>
              <a:gd name="connsiteX1" fmla="*/ 5436022 w 6562931"/>
              <a:gd name="connsiteY1" fmla="*/ 0 h 5494748"/>
              <a:gd name="connsiteX2" fmla="*/ 6562931 w 6562931"/>
              <a:gd name="connsiteY2" fmla="*/ 4455246 h 5494748"/>
              <a:gd name="connsiteX3" fmla="*/ 903558 w 6562931"/>
              <a:gd name="connsiteY3" fmla="*/ 5494748 h 5494748"/>
              <a:gd name="connsiteX4" fmla="*/ 0 w 6562931"/>
              <a:gd name="connsiteY4" fmla="*/ 1256703 h 5494748"/>
              <a:gd name="connsiteX0" fmla="*/ 0 w 6526264"/>
              <a:gd name="connsiteY0" fmla="*/ 1026510 h 5494748"/>
              <a:gd name="connsiteX1" fmla="*/ 5399355 w 6526264"/>
              <a:gd name="connsiteY1" fmla="*/ 0 h 5494748"/>
              <a:gd name="connsiteX2" fmla="*/ 6526264 w 6526264"/>
              <a:gd name="connsiteY2" fmla="*/ 4455246 h 5494748"/>
              <a:gd name="connsiteX3" fmla="*/ 866891 w 6526264"/>
              <a:gd name="connsiteY3" fmla="*/ 5494748 h 5494748"/>
              <a:gd name="connsiteX4" fmla="*/ 0 w 6526264"/>
              <a:gd name="connsiteY4" fmla="*/ 1026510 h 5494748"/>
              <a:gd name="connsiteX0" fmla="*/ 0 w 6526264"/>
              <a:gd name="connsiteY0" fmla="*/ 1026510 h 5448482"/>
              <a:gd name="connsiteX1" fmla="*/ 5399355 w 6526264"/>
              <a:gd name="connsiteY1" fmla="*/ 0 h 5448482"/>
              <a:gd name="connsiteX2" fmla="*/ 6526264 w 6526264"/>
              <a:gd name="connsiteY2" fmla="*/ 4455246 h 5448482"/>
              <a:gd name="connsiteX3" fmla="*/ 1116672 w 6526264"/>
              <a:gd name="connsiteY3" fmla="*/ 5448482 h 5448482"/>
              <a:gd name="connsiteX4" fmla="*/ 0 w 6526264"/>
              <a:gd name="connsiteY4" fmla="*/ 1026510 h 5448482"/>
              <a:gd name="connsiteX0" fmla="*/ 0 w 6526264"/>
              <a:gd name="connsiteY0" fmla="*/ 896939 h 5318911"/>
              <a:gd name="connsiteX1" fmla="*/ 4754655 w 6526264"/>
              <a:gd name="connsiteY1" fmla="*/ 0 h 5318911"/>
              <a:gd name="connsiteX2" fmla="*/ 6526264 w 6526264"/>
              <a:gd name="connsiteY2" fmla="*/ 4325675 h 5318911"/>
              <a:gd name="connsiteX3" fmla="*/ 1116672 w 6526264"/>
              <a:gd name="connsiteY3" fmla="*/ 5318911 h 5318911"/>
              <a:gd name="connsiteX4" fmla="*/ 0 w 6526264"/>
              <a:gd name="connsiteY4" fmla="*/ 896939 h 5318911"/>
              <a:gd name="connsiteX0" fmla="*/ 0 w 5879102"/>
              <a:gd name="connsiteY0" fmla="*/ 896939 h 5318911"/>
              <a:gd name="connsiteX1" fmla="*/ 4754655 w 5879102"/>
              <a:gd name="connsiteY1" fmla="*/ 0 h 5318911"/>
              <a:gd name="connsiteX2" fmla="*/ 5879102 w 5879102"/>
              <a:gd name="connsiteY2" fmla="*/ 4445547 h 5318911"/>
              <a:gd name="connsiteX3" fmla="*/ 1116672 w 5879102"/>
              <a:gd name="connsiteY3" fmla="*/ 5318911 h 5318911"/>
              <a:gd name="connsiteX4" fmla="*/ 0 w 5879102"/>
              <a:gd name="connsiteY4" fmla="*/ 896939 h 5318911"/>
              <a:gd name="connsiteX0" fmla="*/ 0 w 4953020"/>
              <a:gd name="connsiteY0" fmla="*/ 705095 h 5318911"/>
              <a:gd name="connsiteX1" fmla="*/ 3828573 w 4953020"/>
              <a:gd name="connsiteY1" fmla="*/ 0 h 5318911"/>
              <a:gd name="connsiteX2" fmla="*/ 4953020 w 4953020"/>
              <a:gd name="connsiteY2" fmla="*/ 4445547 h 5318911"/>
              <a:gd name="connsiteX3" fmla="*/ 190590 w 4953020"/>
              <a:gd name="connsiteY3" fmla="*/ 5318911 h 5318911"/>
              <a:gd name="connsiteX4" fmla="*/ 0 w 4953020"/>
              <a:gd name="connsiteY4" fmla="*/ 705095 h 5318911"/>
              <a:gd name="connsiteX0" fmla="*/ 0 w 4953020"/>
              <a:gd name="connsiteY0" fmla="*/ 705095 h 5129170"/>
              <a:gd name="connsiteX1" fmla="*/ 3828573 w 4953020"/>
              <a:gd name="connsiteY1" fmla="*/ 0 h 5129170"/>
              <a:gd name="connsiteX2" fmla="*/ 4953020 w 4953020"/>
              <a:gd name="connsiteY2" fmla="*/ 4445547 h 5129170"/>
              <a:gd name="connsiteX3" fmla="*/ 1105318 w 4953020"/>
              <a:gd name="connsiteY3" fmla="*/ 5129170 h 5129170"/>
              <a:gd name="connsiteX4" fmla="*/ 0 w 4953020"/>
              <a:gd name="connsiteY4" fmla="*/ 705095 h 5129170"/>
              <a:gd name="connsiteX0" fmla="*/ 0 w 4953020"/>
              <a:gd name="connsiteY0" fmla="*/ 357628 h 4781703"/>
              <a:gd name="connsiteX1" fmla="*/ 2062318 w 4953020"/>
              <a:gd name="connsiteY1" fmla="*/ 0 h 4781703"/>
              <a:gd name="connsiteX2" fmla="*/ 4953020 w 4953020"/>
              <a:gd name="connsiteY2" fmla="*/ 4098080 h 4781703"/>
              <a:gd name="connsiteX3" fmla="*/ 1105318 w 4953020"/>
              <a:gd name="connsiteY3" fmla="*/ 4781703 h 4781703"/>
              <a:gd name="connsiteX4" fmla="*/ 0 w 4953020"/>
              <a:gd name="connsiteY4" fmla="*/ 357628 h 4781703"/>
              <a:gd name="connsiteX0" fmla="*/ 0 w 3715465"/>
              <a:gd name="connsiteY0" fmla="*/ 357628 h 4781703"/>
              <a:gd name="connsiteX1" fmla="*/ 2062318 w 3715465"/>
              <a:gd name="connsiteY1" fmla="*/ 0 h 4781703"/>
              <a:gd name="connsiteX2" fmla="*/ 3715465 w 3715465"/>
              <a:gd name="connsiteY2" fmla="*/ 4327309 h 4781703"/>
              <a:gd name="connsiteX3" fmla="*/ 1105318 w 3715465"/>
              <a:gd name="connsiteY3" fmla="*/ 4781703 h 4781703"/>
              <a:gd name="connsiteX4" fmla="*/ 0 w 3715465"/>
              <a:gd name="connsiteY4" fmla="*/ 357628 h 4781703"/>
              <a:gd name="connsiteX0" fmla="*/ 0 w 4155369"/>
              <a:gd name="connsiteY0" fmla="*/ 775783 h 5199858"/>
              <a:gd name="connsiteX1" fmla="*/ 4155369 w 4155369"/>
              <a:gd name="connsiteY1" fmla="*/ 0 h 5199858"/>
              <a:gd name="connsiteX2" fmla="*/ 3715465 w 4155369"/>
              <a:gd name="connsiteY2" fmla="*/ 4745464 h 5199858"/>
              <a:gd name="connsiteX3" fmla="*/ 1105318 w 4155369"/>
              <a:gd name="connsiteY3" fmla="*/ 5199858 h 5199858"/>
              <a:gd name="connsiteX4" fmla="*/ 0 w 4155369"/>
              <a:gd name="connsiteY4" fmla="*/ 775783 h 5199858"/>
              <a:gd name="connsiteX0" fmla="*/ 0 w 5257108"/>
              <a:gd name="connsiteY0" fmla="*/ 775783 h 5199858"/>
              <a:gd name="connsiteX1" fmla="*/ 4155369 w 5257108"/>
              <a:gd name="connsiteY1" fmla="*/ 0 h 5199858"/>
              <a:gd name="connsiteX2" fmla="*/ 5257108 w 5257108"/>
              <a:gd name="connsiteY2" fmla="*/ 4449755 h 5199858"/>
              <a:gd name="connsiteX3" fmla="*/ 1105318 w 5257108"/>
              <a:gd name="connsiteY3" fmla="*/ 5199858 h 5199858"/>
              <a:gd name="connsiteX4" fmla="*/ 0 w 5257108"/>
              <a:gd name="connsiteY4" fmla="*/ 775783 h 5199858"/>
              <a:gd name="connsiteX0" fmla="*/ 0 w 5254646"/>
              <a:gd name="connsiteY0" fmla="*/ 785482 h 5199858"/>
              <a:gd name="connsiteX1" fmla="*/ 4152907 w 5254646"/>
              <a:gd name="connsiteY1" fmla="*/ 0 h 5199858"/>
              <a:gd name="connsiteX2" fmla="*/ 5254646 w 5254646"/>
              <a:gd name="connsiteY2" fmla="*/ 4449755 h 5199858"/>
              <a:gd name="connsiteX3" fmla="*/ 1102856 w 5254646"/>
              <a:gd name="connsiteY3" fmla="*/ 5199858 h 5199858"/>
              <a:gd name="connsiteX4" fmla="*/ 0 w 5254646"/>
              <a:gd name="connsiteY4" fmla="*/ 785482 h 5199858"/>
              <a:gd name="connsiteX0" fmla="*/ 0 w 5254646"/>
              <a:gd name="connsiteY0" fmla="*/ 785482 h 5189343"/>
              <a:gd name="connsiteX1" fmla="*/ 4152907 w 5254646"/>
              <a:gd name="connsiteY1" fmla="*/ 0 h 5189343"/>
              <a:gd name="connsiteX2" fmla="*/ 5254646 w 5254646"/>
              <a:gd name="connsiteY2" fmla="*/ 4449755 h 5189343"/>
              <a:gd name="connsiteX3" fmla="*/ 1159624 w 5254646"/>
              <a:gd name="connsiteY3" fmla="*/ 5189343 h 5189343"/>
              <a:gd name="connsiteX4" fmla="*/ 0 w 5254646"/>
              <a:gd name="connsiteY4" fmla="*/ 785482 h 5189343"/>
              <a:gd name="connsiteX0" fmla="*/ 0 w 5231938"/>
              <a:gd name="connsiteY0" fmla="*/ 781276 h 5189343"/>
              <a:gd name="connsiteX1" fmla="*/ 4130199 w 5231938"/>
              <a:gd name="connsiteY1" fmla="*/ 0 h 5189343"/>
              <a:gd name="connsiteX2" fmla="*/ 5231938 w 5231938"/>
              <a:gd name="connsiteY2" fmla="*/ 4449755 h 5189343"/>
              <a:gd name="connsiteX3" fmla="*/ 1136916 w 5231938"/>
              <a:gd name="connsiteY3" fmla="*/ 5189343 h 5189343"/>
              <a:gd name="connsiteX4" fmla="*/ 0 w 5231938"/>
              <a:gd name="connsiteY4" fmla="*/ 781276 h 5189343"/>
              <a:gd name="connsiteX0" fmla="*/ 0 w 5231938"/>
              <a:gd name="connsiteY0" fmla="*/ 781276 h 4895295"/>
              <a:gd name="connsiteX1" fmla="*/ 4130199 w 5231938"/>
              <a:gd name="connsiteY1" fmla="*/ 0 h 4895295"/>
              <a:gd name="connsiteX2" fmla="*/ 5231938 w 5231938"/>
              <a:gd name="connsiteY2" fmla="*/ 4449755 h 4895295"/>
              <a:gd name="connsiteX3" fmla="*/ 2848269 w 5231938"/>
              <a:gd name="connsiteY3" fmla="*/ 4895295 h 4895295"/>
              <a:gd name="connsiteX4" fmla="*/ 0 w 5231938"/>
              <a:gd name="connsiteY4" fmla="*/ 781276 h 4895295"/>
              <a:gd name="connsiteX0" fmla="*/ 0 w 5237500"/>
              <a:gd name="connsiteY0" fmla="*/ 759365 h 4895295"/>
              <a:gd name="connsiteX1" fmla="*/ 4135761 w 5237500"/>
              <a:gd name="connsiteY1" fmla="*/ 0 h 4895295"/>
              <a:gd name="connsiteX2" fmla="*/ 5237500 w 5237500"/>
              <a:gd name="connsiteY2" fmla="*/ 4449755 h 4895295"/>
              <a:gd name="connsiteX3" fmla="*/ 2853831 w 5237500"/>
              <a:gd name="connsiteY3" fmla="*/ 4895295 h 4895295"/>
              <a:gd name="connsiteX4" fmla="*/ 0 w 5237500"/>
              <a:gd name="connsiteY4" fmla="*/ 759365 h 4895295"/>
              <a:gd name="connsiteX0" fmla="*/ 0 w 5237500"/>
              <a:gd name="connsiteY0" fmla="*/ 384937 h 4520867"/>
              <a:gd name="connsiteX1" fmla="*/ 2176243 w 5237500"/>
              <a:gd name="connsiteY1" fmla="*/ 0 h 4520867"/>
              <a:gd name="connsiteX2" fmla="*/ 5237500 w 5237500"/>
              <a:gd name="connsiteY2" fmla="*/ 4075327 h 4520867"/>
              <a:gd name="connsiteX3" fmla="*/ 2853831 w 5237500"/>
              <a:gd name="connsiteY3" fmla="*/ 4520867 h 4520867"/>
              <a:gd name="connsiteX4" fmla="*/ 0 w 5237500"/>
              <a:gd name="connsiteY4" fmla="*/ 384937 h 4520867"/>
              <a:gd name="connsiteX0" fmla="*/ 0 w 3288025"/>
              <a:gd name="connsiteY0" fmla="*/ 384937 h 4520867"/>
              <a:gd name="connsiteX1" fmla="*/ 2176243 w 3288025"/>
              <a:gd name="connsiteY1" fmla="*/ 0 h 4520867"/>
              <a:gd name="connsiteX2" fmla="*/ 3288025 w 3288025"/>
              <a:gd name="connsiteY2" fmla="*/ 4436423 h 4520867"/>
              <a:gd name="connsiteX3" fmla="*/ 2853831 w 3288025"/>
              <a:gd name="connsiteY3" fmla="*/ 4520867 h 4520867"/>
              <a:gd name="connsiteX4" fmla="*/ 0 w 3288025"/>
              <a:gd name="connsiteY4" fmla="*/ 384937 h 4520867"/>
              <a:gd name="connsiteX0" fmla="*/ 0 w 3329283"/>
              <a:gd name="connsiteY0" fmla="*/ 381110 h 4520867"/>
              <a:gd name="connsiteX1" fmla="*/ 2217501 w 3329283"/>
              <a:gd name="connsiteY1" fmla="*/ 0 h 4520867"/>
              <a:gd name="connsiteX2" fmla="*/ 3329283 w 3329283"/>
              <a:gd name="connsiteY2" fmla="*/ 4436423 h 4520867"/>
              <a:gd name="connsiteX3" fmla="*/ 2895089 w 3329283"/>
              <a:gd name="connsiteY3" fmla="*/ 4520867 h 4520867"/>
              <a:gd name="connsiteX4" fmla="*/ 0 w 3329283"/>
              <a:gd name="connsiteY4" fmla="*/ 381110 h 4520867"/>
              <a:gd name="connsiteX0" fmla="*/ 0 w 3329283"/>
              <a:gd name="connsiteY0" fmla="*/ 407773 h 4547530"/>
              <a:gd name="connsiteX1" fmla="*/ 2237589 w 3329283"/>
              <a:gd name="connsiteY1" fmla="*/ 0 h 4547530"/>
              <a:gd name="connsiteX2" fmla="*/ 3329283 w 3329283"/>
              <a:gd name="connsiteY2" fmla="*/ 4463086 h 4547530"/>
              <a:gd name="connsiteX3" fmla="*/ 2895089 w 3329283"/>
              <a:gd name="connsiteY3" fmla="*/ 4547530 h 4547530"/>
              <a:gd name="connsiteX4" fmla="*/ 0 w 3329283"/>
              <a:gd name="connsiteY4" fmla="*/ 407773 h 4547530"/>
              <a:gd name="connsiteX0" fmla="*/ 0 w 3329283"/>
              <a:gd name="connsiteY0" fmla="*/ 424402 h 4564159"/>
              <a:gd name="connsiteX1" fmla="*/ 2327368 w 3329283"/>
              <a:gd name="connsiteY1" fmla="*/ 0 h 4564159"/>
              <a:gd name="connsiteX2" fmla="*/ 3329283 w 3329283"/>
              <a:gd name="connsiteY2" fmla="*/ 4479715 h 4564159"/>
              <a:gd name="connsiteX3" fmla="*/ 2895089 w 3329283"/>
              <a:gd name="connsiteY3" fmla="*/ 4564159 h 4564159"/>
              <a:gd name="connsiteX4" fmla="*/ 0 w 3329283"/>
              <a:gd name="connsiteY4" fmla="*/ 424402 h 4564159"/>
              <a:gd name="connsiteX0" fmla="*/ 0 w 3507760"/>
              <a:gd name="connsiteY0" fmla="*/ 424402 h 4564159"/>
              <a:gd name="connsiteX1" fmla="*/ 2327368 w 3507760"/>
              <a:gd name="connsiteY1" fmla="*/ 0 h 4564159"/>
              <a:gd name="connsiteX2" fmla="*/ 3507760 w 3507760"/>
              <a:gd name="connsiteY2" fmla="*/ 4389301 h 4564159"/>
              <a:gd name="connsiteX3" fmla="*/ 2895089 w 3507760"/>
              <a:gd name="connsiteY3" fmla="*/ 4564159 h 4564159"/>
              <a:gd name="connsiteX4" fmla="*/ 0 w 3507760"/>
              <a:gd name="connsiteY4" fmla="*/ 424402 h 4564159"/>
              <a:gd name="connsiteX0" fmla="*/ 0 w 3507760"/>
              <a:gd name="connsiteY0" fmla="*/ 424402 h 4531292"/>
              <a:gd name="connsiteX1" fmla="*/ 2327368 w 3507760"/>
              <a:gd name="connsiteY1" fmla="*/ 0 h 4531292"/>
              <a:gd name="connsiteX2" fmla="*/ 3507760 w 3507760"/>
              <a:gd name="connsiteY2" fmla="*/ 4389301 h 4531292"/>
              <a:gd name="connsiteX3" fmla="*/ 2886746 w 3507760"/>
              <a:gd name="connsiteY3" fmla="*/ 4531292 h 4531292"/>
              <a:gd name="connsiteX4" fmla="*/ 0 w 3507760"/>
              <a:gd name="connsiteY4" fmla="*/ 424402 h 4531292"/>
              <a:gd name="connsiteX0" fmla="*/ 0 w 3516104"/>
              <a:gd name="connsiteY0" fmla="*/ 424402 h 4531292"/>
              <a:gd name="connsiteX1" fmla="*/ 2327368 w 3516104"/>
              <a:gd name="connsiteY1" fmla="*/ 0 h 4531292"/>
              <a:gd name="connsiteX2" fmla="*/ 3516104 w 3516104"/>
              <a:gd name="connsiteY2" fmla="*/ 4422169 h 4531292"/>
              <a:gd name="connsiteX3" fmla="*/ 2886746 w 3516104"/>
              <a:gd name="connsiteY3" fmla="*/ 4531292 h 4531292"/>
              <a:gd name="connsiteX4" fmla="*/ 0 w 3516104"/>
              <a:gd name="connsiteY4" fmla="*/ 424402 h 4531292"/>
              <a:gd name="connsiteX0" fmla="*/ 0 w 3528930"/>
              <a:gd name="connsiteY0" fmla="*/ 426777 h 4531292"/>
              <a:gd name="connsiteX1" fmla="*/ 2340194 w 3528930"/>
              <a:gd name="connsiteY1" fmla="*/ 0 h 4531292"/>
              <a:gd name="connsiteX2" fmla="*/ 3528930 w 3528930"/>
              <a:gd name="connsiteY2" fmla="*/ 4422169 h 4531292"/>
              <a:gd name="connsiteX3" fmla="*/ 2899572 w 3528930"/>
              <a:gd name="connsiteY3" fmla="*/ 4531292 h 4531292"/>
              <a:gd name="connsiteX4" fmla="*/ 0 w 3528930"/>
              <a:gd name="connsiteY4" fmla="*/ 426777 h 4531292"/>
              <a:gd name="connsiteX0" fmla="*/ 0 w 3528930"/>
              <a:gd name="connsiteY0" fmla="*/ 426777 h 4527463"/>
              <a:gd name="connsiteX1" fmla="*/ 2340194 w 3528930"/>
              <a:gd name="connsiteY1" fmla="*/ 0 h 4527463"/>
              <a:gd name="connsiteX2" fmla="*/ 3528930 w 3528930"/>
              <a:gd name="connsiteY2" fmla="*/ 4422169 h 4527463"/>
              <a:gd name="connsiteX3" fmla="*/ 2858316 w 3528930"/>
              <a:gd name="connsiteY3" fmla="*/ 4527463 h 4527463"/>
              <a:gd name="connsiteX4" fmla="*/ 0 w 3528930"/>
              <a:gd name="connsiteY4" fmla="*/ 426777 h 4527463"/>
              <a:gd name="connsiteX0" fmla="*/ 0 w 3528930"/>
              <a:gd name="connsiteY0" fmla="*/ 426777 h 4527463"/>
              <a:gd name="connsiteX1" fmla="*/ 2340194 w 3528930"/>
              <a:gd name="connsiteY1" fmla="*/ 0 h 4527463"/>
              <a:gd name="connsiteX2" fmla="*/ 2559042 w 3528930"/>
              <a:gd name="connsiteY2" fmla="*/ 824256 h 4527463"/>
              <a:gd name="connsiteX3" fmla="*/ 3528930 w 3528930"/>
              <a:gd name="connsiteY3" fmla="*/ 4422169 h 4527463"/>
              <a:gd name="connsiteX4" fmla="*/ 2858316 w 3528930"/>
              <a:gd name="connsiteY4" fmla="*/ 4527463 h 4527463"/>
              <a:gd name="connsiteX5" fmla="*/ 0 w 3528930"/>
              <a:gd name="connsiteY5" fmla="*/ 426777 h 4527463"/>
              <a:gd name="connsiteX0" fmla="*/ 0 w 3528930"/>
              <a:gd name="connsiteY0" fmla="*/ 426777 h 4527463"/>
              <a:gd name="connsiteX1" fmla="*/ 2340194 w 3528930"/>
              <a:gd name="connsiteY1" fmla="*/ 0 h 4527463"/>
              <a:gd name="connsiteX2" fmla="*/ 2559042 w 3528930"/>
              <a:gd name="connsiteY2" fmla="*/ 824256 h 4527463"/>
              <a:gd name="connsiteX3" fmla="*/ 3528930 w 3528930"/>
              <a:gd name="connsiteY3" fmla="*/ 4422169 h 4527463"/>
              <a:gd name="connsiteX4" fmla="*/ 2858316 w 3528930"/>
              <a:gd name="connsiteY4" fmla="*/ 4527463 h 4527463"/>
              <a:gd name="connsiteX5" fmla="*/ 0 w 3528930"/>
              <a:gd name="connsiteY5" fmla="*/ 426777 h 4527463"/>
              <a:gd name="connsiteX0" fmla="*/ 0 w 3528930"/>
              <a:gd name="connsiteY0" fmla="*/ 431528 h 4532214"/>
              <a:gd name="connsiteX1" fmla="*/ 2365846 w 3528930"/>
              <a:gd name="connsiteY1" fmla="*/ 0 h 4532214"/>
              <a:gd name="connsiteX2" fmla="*/ 2559042 w 3528930"/>
              <a:gd name="connsiteY2" fmla="*/ 829007 h 4532214"/>
              <a:gd name="connsiteX3" fmla="*/ 3528930 w 3528930"/>
              <a:gd name="connsiteY3" fmla="*/ 4426920 h 4532214"/>
              <a:gd name="connsiteX4" fmla="*/ 2858316 w 3528930"/>
              <a:gd name="connsiteY4" fmla="*/ 4532214 h 4532214"/>
              <a:gd name="connsiteX5" fmla="*/ 0 w 3528930"/>
              <a:gd name="connsiteY5" fmla="*/ 431528 h 4532214"/>
              <a:gd name="connsiteX0" fmla="*/ 0 w 3528930"/>
              <a:gd name="connsiteY0" fmla="*/ 431528 h 4554125"/>
              <a:gd name="connsiteX1" fmla="*/ 2365846 w 3528930"/>
              <a:gd name="connsiteY1" fmla="*/ 0 h 4554125"/>
              <a:gd name="connsiteX2" fmla="*/ 2559042 w 3528930"/>
              <a:gd name="connsiteY2" fmla="*/ 829007 h 4554125"/>
              <a:gd name="connsiteX3" fmla="*/ 3528930 w 3528930"/>
              <a:gd name="connsiteY3" fmla="*/ 4426920 h 4554125"/>
              <a:gd name="connsiteX4" fmla="*/ 2863878 w 3528930"/>
              <a:gd name="connsiteY4" fmla="*/ 4554125 h 4554125"/>
              <a:gd name="connsiteX5" fmla="*/ 0 w 3528930"/>
              <a:gd name="connsiteY5" fmla="*/ 431528 h 4554125"/>
              <a:gd name="connsiteX0" fmla="*/ 0 w 3528930"/>
              <a:gd name="connsiteY0" fmla="*/ 447922 h 4570519"/>
              <a:gd name="connsiteX1" fmla="*/ 2370748 w 3528930"/>
              <a:gd name="connsiteY1" fmla="*/ 0 h 4570519"/>
              <a:gd name="connsiteX2" fmla="*/ 2559042 w 3528930"/>
              <a:gd name="connsiteY2" fmla="*/ 845401 h 4570519"/>
              <a:gd name="connsiteX3" fmla="*/ 3528930 w 3528930"/>
              <a:gd name="connsiteY3" fmla="*/ 4443314 h 4570519"/>
              <a:gd name="connsiteX4" fmla="*/ 2863878 w 3528930"/>
              <a:gd name="connsiteY4" fmla="*/ 4570519 h 4570519"/>
              <a:gd name="connsiteX5" fmla="*/ 0 w 3528930"/>
              <a:gd name="connsiteY5" fmla="*/ 447922 h 4570519"/>
              <a:gd name="connsiteX0" fmla="*/ 0 w 3528930"/>
              <a:gd name="connsiteY0" fmla="*/ 447922 h 4570519"/>
              <a:gd name="connsiteX1" fmla="*/ 2370748 w 3528930"/>
              <a:gd name="connsiteY1" fmla="*/ 0 h 4570519"/>
              <a:gd name="connsiteX2" fmla="*/ 2585014 w 3528930"/>
              <a:gd name="connsiteY2" fmla="*/ 840591 h 4570519"/>
              <a:gd name="connsiteX3" fmla="*/ 3528930 w 3528930"/>
              <a:gd name="connsiteY3" fmla="*/ 4443314 h 4570519"/>
              <a:gd name="connsiteX4" fmla="*/ 2863878 w 3528930"/>
              <a:gd name="connsiteY4" fmla="*/ 4570519 h 4570519"/>
              <a:gd name="connsiteX5" fmla="*/ 0 w 3528930"/>
              <a:gd name="connsiteY5" fmla="*/ 447922 h 4570519"/>
              <a:gd name="connsiteX0" fmla="*/ 0 w 3528930"/>
              <a:gd name="connsiteY0" fmla="*/ 447922 h 4570519"/>
              <a:gd name="connsiteX1" fmla="*/ 2370748 w 3528930"/>
              <a:gd name="connsiteY1" fmla="*/ 0 h 4570519"/>
              <a:gd name="connsiteX2" fmla="*/ 2585014 w 3528930"/>
              <a:gd name="connsiteY2" fmla="*/ 840591 h 4570519"/>
              <a:gd name="connsiteX3" fmla="*/ 3528930 w 3528930"/>
              <a:gd name="connsiteY3" fmla="*/ 4443314 h 4570519"/>
              <a:gd name="connsiteX4" fmla="*/ 2863878 w 3528930"/>
              <a:gd name="connsiteY4" fmla="*/ 4570519 h 4570519"/>
              <a:gd name="connsiteX5" fmla="*/ 0 w 3528930"/>
              <a:gd name="connsiteY5" fmla="*/ 447922 h 457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8930" h="4570519">
                <a:moveTo>
                  <a:pt x="0" y="447922"/>
                </a:moveTo>
                <a:lnTo>
                  <a:pt x="2370748" y="0"/>
                </a:lnTo>
                <a:cubicBezTo>
                  <a:pt x="2439422" y="275544"/>
                  <a:pt x="2511530" y="565937"/>
                  <a:pt x="2585014" y="840591"/>
                </a:cubicBezTo>
                <a:lnTo>
                  <a:pt x="3528930" y="4443314"/>
                </a:lnTo>
                <a:lnTo>
                  <a:pt x="2863878" y="4570519"/>
                </a:lnTo>
                <a:lnTo>
                  <a:pt x="0" y="447922"/>
                </a:lnTo>
                <a:close/>
              </a:path>
            </a:pathLst>
          </a:cu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Pravokutnik 15"/>
          <p:cNvSpPr/>
          <p:nvPr/>
        </p:nvSpPr>
        <p:spPr>
          <a:xfrm>
            <a:off x="-24522" y="-17502"/>
            <a:ext cx="3557057" cy="6908273"/>
          </a:xfrm>
          <a:custGeom>
            <a:avLst/>
            <a:gdLst>
              <a:gd name="connsiteX0" fmla="*/ 0 w 5314950"/>
              <a:gd name="connsiteY0" fmla="*/ 0 h 6858000"/>
              <a:gd name="connsiteX1" fmla="*/ 5314950 w 5314950"/>
              <a:gd name="connsiteY1" fmla="*/ 0 h 6858000"/>
              <a:gd name="connsiteX2" fmla="*/ 5314950 w 5314950"/>
              <a:gd name="connsiteY2" fmla="*/ 6858000 h 6858000"/>
              <a:gd name="connsiteX3" fmla="*/ 0 w 5314950"/>
              <a:gd name="connsiteY3" fmla="*/ 6858000 h 6858000"/>
              <a:gd name="connsiteX4" fmla="*/ 0 w 5314950"/>
              <a:gd name="connsiteY4" fmla="*/ 0 h 6858000"/>
              <a:gd name="connsiteX0" fmla="*/ 0 w 5314950"/>
              <a:gd name="connsiteY0" fmla="*/ 0 h 6858000"/>
              <a:gd name="connsiteX1" fmla="*/ 3840480 w 5314950"/>
              <a:gd name="connsiteY1" fmla="*/ 0 h 6858000"/>
              <a:gd name="connsiteX2" fmla="*/ 5314950 w 5314950"/>
              <a:gd name="connsiteY2" fmla="*/ 6858000 h 6858000"/>
              <a:gd name="connsiteX3" fmla="*/ 0 w 5314950"/>
              <a:gd name="connsiteY3" fmla="*/ 6858000 h 6858000"/>
              <a:gd name="connsiteX4" fmla="*/ 0 w 5314950"/>
              <a:gd name="connsiteY4" fmla="*/ 0 h 6858000"/>
              <a:gd name="connsiteX0" fmla="*/ 0 w 3840480"/>
              <a:gd name="connsiteY0" fmla="*/ 0 h 6858000"/>
              <a:gd name="connsiteX1" fmla="*/ 3840480 w 3840480"/>
              <a:gd name="connsiteY1" fmla="*/ 0 h 6858000"/>
              <a:gd name="connsiteX2" fmla="*/ 960120 w 3840480"/>
              <a:gd name="connsiteY2" fmla="*/ 6812280 h 6858000"/>
              <a:gd name="connsiteX3" fmla="*/ 0 w 3840480"/>
              <a:gd name="connsiteY3" fmla="*/ 6858000 h 6858000"/>
              <a:gd name="connsiteX4" fmla="*/ 0 w 3840480"/>
              <a:gd name="connsiteY4" fmla="*/ 0 h 6858000"/>
              <a:gd name="connsiteX0" fmla="*/ 0 w 3840480"/>
              <a:gd name="connsiteY0" fmla="*/ 0 h 6858000"/>
              <a:gd name="connsiteX1" fmla="*/ 3840480 w 3840480"/>
              <a:gd name="connsiteY1" fmla="*/ 0 h 6858000"/>
              <a:gd name="connsiteX2" fmla="*/ 948690 w 3840480"/>
              <a:gd name="connsiteY2" fmla="*/ 6846570 h 6858000"/>
              <a:gd name="connsiteX3" fmla="*/ 0 w 3840480"/>
              <a:gd name="connsiteY3" fmla="*/ 6858000 h 6858000"/>
              <a:gd name="connsiteX4" fmla="*/ 0 w 3840480"/>
              <a:gd name="connsiteY4" fmla="*/ 0 h 6858000"/>
              <a:gd name="connsiteX0" fmla="*/ 0 w 3863340"/>
              <a:gd name="connsiteY0" fmla="*/ 0 h 6858000"/>
              <a:gd name="connsiteX1" fmla="*/ 3863340 w 3863340"/>
              <a:gd name="connsiteY1" fmla="*/ 0 h 6858000"/>
              <a:gd name="connsiteX2" fmla="*/ 948690 w 3863340"/>
              <a:gd name="connsiteY2" fmla="*/ 6846570 h 6858000"/>
              <a:gd name="connsiteX3" fmla="*/ 0 w 3863340"/>
              <a:gd name="connsiteY3" fmla="*/ 6858000 h 6858000"/>
              <a:gd name="connsiteX4" fmla="*/ 0 w 3863340"/>
              <a:gd name="connsiteY4" fmla="*/ 0 h 6858000"/>
              <a:gd name="connsiteX0" fmla="*/ 0 w 3863340"/>
              <a:gd name="connsiteY0" fmla="*/ 0 h 6891540"/>
              <a:gd name="connsiteX1" fmla="*/ 3863340 w 3863340"/>
              <a:gd name="connsiteY1" fmla="*/ 0 h 6891540"/>
              <a:gd name="connsiteX2" fmla="*/ 2492677 w 3863340"/>
              <a:gd name="connsiteY2" fmla="*/ 6891540 h 6891540"/>
              <a:gd name="connsiteX3" fmla="*/ 0 w 3863340"/>
              <a:gd name="connsiteY3" fmla="*/ 6858000 h 6891540"/>
              <a:gd name="connsiteX4" fmla="*/ 0 w 3863340"/>
              <a:gd name="connsiteY4" fmla="*/ 0 h 6891540"/>
              <a:gd name="connsiteX0" fmla="*/ 0 w 4432966"/>
              <a:gd name="connsiteY0" fmla="*/ 0 h 6891540"/>
              <a:gd name="connsiteX1" fmla="*/ 4432966 w 4432966"/>
              <a:gd name="connsiteY1" fmla="*/ 44970 h 6891540"/>
              <a:gd name="connsiteX2" fmla="*/ 2492677 w 4432966"/>
              <a:gd name="connsiteY2" fmla="*/ 6891540 h 6891540"/>
              <a:gd name="connsiteX3" fmla="*/ 0 w 4432966"/>
              <a:gd name="connsiteY3" fmla="*/ 6858000 h 6891540"/>
              <a:gd name="connsiteX4" fmla="*/ 0 w 4432966"/>
              <a:gd name="connsiteY4" fmla="*/ 0 h 6891540"/>
              <a:gd name="connsiteX0" fmla="*/ 0 w 4432966"/>
              <a:gd name="connsiteY0" fmla="*/ 0 h 6891540"/>
              <a:gd name="connsiteX1" fmla="*/ 4432966 w 4432966"/>
              <a:gd name="connsiteY1" fmla="*/ 44970 h 6891540"/>
              <a:gd name="connsiteX2" fmla="*/ 2492677 w 4432966"/>
              <a:gd name="connsiteY2" fmla="*/ 6891540 h 6891540"/>
              <a:gd name="connsiteX3" fmla="*/ 0 w 4432966"/>
              <a:gd name="connsiteY3" fmla="*/ 6887980 h 6891540"/>
              <a:gd name="connsiteX4" fmla="*/ 0 w 4432966"/>
              <a:gd name="connsiteY4" fmla="*/ 0 h 6891540"/>
              <a:gd name="connsiteX0" fmla="*/ 0 w 4702789"/>
              <a:gd name="connsiteY0" fmla="*/ 0 h 6891540"/>
              <a:gd name="connsiteX1" fmla="*/ 4702789 w 4702789"/>
              <a:gd name="connsiteY1" fmla="*/ 29980 h 6891540"/>
              <a:gd name="connsiteX2" fmla="*/ 2492677 w 4702789"/>
              <a:gd name="connsiteY2" fmla="*/ 6891540 h 6891540"/>
              <a:gd name="connsiteX3" fmla="*/ 0 w 4702789"/>
              <a:gd name="connsiteY3" fmla="*/ 6887980 h 6891540"/>
              <a:gd name="connsiteX4" fmla="*/ 0 w 4702789"/>
              <a:gd name="connsiteY4" fmla="*/ 0 h 6891540"/>
              <a:gd name="connsiteX0" fmla="*/ 0 w 4702789"/>
              <a:gd name="connsiteY0" fmla="*/ 0 h 6861560"/>
              <a:gd name="connsiteX1" fmla="*/ 4702789 w 4702789"/>
              <a:gd name="connsiteY1" fmla="*/ 0 h 6861560"/>
              <a:gd name="connsiteX2" fmla="*/ 2492677 w 4702789"/>
              <a:gd name="connsiteY2" fmla="*/ 6861560 h 6861560"/>
              <a:gd name="connsiteX3" fmla="*/ 0 w 4702789"/>
              <a:gd name="connsiteY3" fmla="*/ 6858000 h 6861560"/>
              <a:gd name="connsiteX4" fmla="*/ 0 w 4702789"/>
              <a:gd name="connsiteY4" fmla="*/ 0 h 6861560"/>
              <a:gd name="connsiteX0" fmla="*/ 0 w 4702789"/>
              <a:gd name="connsiteY0" fmla="*/ 29980 h 6891540"/>
              <a:gd name="connsiteX1" fmla="*/ 4702789 w 4702789"/>
              <a:gd name="connsiteY1" fmla="*/ 0 h 6891540"/>
              <a:gd name="connsiteX2" fmla="*/ 2492677 w 4702789"/>
              <a:gd name="connsiteY2" fmla="*/ 6891540 h 6891540"/>
              <a:gd name="connsiteX3" fmla="*/ 0 w 4702789"/>
              <a:gd name="connsiteY3" fmla="*/ 6887980 h 6891540"/>
              <a:gd name="connsiteX4" fmla="*/ 0 w 4702789"/>
              <a:gd name="connsiteY4" fmla="*/ 29980 h 6891540"/>
              <a:gd name="connsiteX0" fmla="*/ 0 w 4702789"/>
              <a:gd name="connsiteY0" fmla="*/ 29980 h 7291747"/>
              <a:gd name="connsiteX1" fmla="*/ 4702789 w 4702789"/>
              <a:gd name="connsiteY1" fmla="*/ 0 h 7291747"/>
              <a:gd name="connsiteX2" fmla="*/ 4588708 w 4702789"/>
              <a:gd name="connsiteY2" fmla="*/ 7291747 h 7291747"/>
              <a:gd name="connsiteX3" fmla="*/ 0 w 4702789"/>
              <a:gd name="connsiteY3" fmla="*/ 6887980 h 7291747"/>
              <a:gd name="connsiteX4" fmla="*/ 0 w 4702789"/>
              <a:gd name="connsiteY4" fmla="*/ 29980 h 7291747"/>
              <a:gd name="connsiteX0" fmla="*/ 0 w 4600544"/>
              <a:gd name="connsiteY0" fmla="*/ 29980 h 7291747"/>
              <a:gd name="connsiteX1" fmla="*/ 4600544 w 4600544"/>
              <a:gd name="connsiteY1" fmla="*/ 0 h 7291747"/>
              <a:gd name="connsiteX2" fmla="*/ 4588708 w 4600544"/>
              <a:gd name="connsiteY2" fmla="*/ 7291747 h 7291747"/>
              <a:gd name="connsiteX3" fmla="*/ 0 w 4600544"/>
              <a:gd name="connsiteY3" fmla="*/ 6887980 h 7291747"/>
              <a:gd name="connsiteX4" fmla="*/ 0 w 4600544"/>
              <a:gd name="connsiteY4" fmla="*/ 29980 h 7291747"/>
              <a:gd name="connsiteX0" fmla="*/ 0 w 4606497"/>
              <a:gd name="connsiteY0" fmla="*/ 29980 h 7291747"/>
              <a:gd name="connsiteX1" fmla="*/ 4600544 w 4606497"/>
              <a:gd name="connsiteY1" fmla="*/ 0 h 7291747"/>
              <a:gd name="connsiteX2" fmla="*/ 4605748 w 4606497"/>
              <a:gd name="connsiteY2" fmla="*/ 7291747 h 7291747"/>
              <a:gd name="connsiteX3" fmla="*/ 0 w 4606497"/>
              <a:gd name="connsiteY3" fmla="*/ 6887980 h 7291747"/>
              <a:gd name="connsiteX4" fmla="*/ 0 w 4606497"/>
              <a:gd name="connsiteY4" fmla="*/ 29980 h 7291747"/>
              <a:gd name="connsiteX0" fmla="*/ 0 w 5032521"/>
              <a:gd name="connsiteY0" fmla="*/ 0 h 7325801"/>
              <a:gd name="connsiteX1" fmla="*/ 5026566 w 5032521"/>
              <a:gd name="connsiteY1" fmla="*/ 34054 h 7325801"/>
              <a:gd name="connsiteX2" fmla="*/ 5031770 w 5032521"/>
              <a:gd name="connsiteY2" fmla="*/ 7325801 h 7325801"/>
              <a:gd name="connsiteX3" fmla="*/ 426022 w 5032521"/>
              <a:gd name="connsiteY3" fmla="*/ 6922034 h 7325801"/>
              <a:gd name="connsiteX4" fmla="*/ 0 w 5032521"/>
              <a:gd name="connsiteY4" fmla="*/ 0 h 7325801"/>
              <a:gd name="connsiteX0" fmla="*/ 0 w 5032520"/>
              <a:gd name="connsiteY0" fmla="*/ 0 h 7338248"/>
              <a:gd name="connsiteX1" fmla="*/ 5026566 w 5032520"/>
              <a:gd name="connsiteY1" fmla="*/ 34054 h 7338248"/>
              <a:gd name="connsiteX2" fmla="*/ 5031770 w 5032520"/>
              <a:gd name="connsiteY2" fmla="*/ 7325801 h 7338248"/>
              <a:gd name="connsiteX3" fmla="*/ 1721132 w 5032520"/>
              <a:gd name="connsiteY3" fmla="*/ 7338248 h 7338248"/>
              <a:gd name="connsiteX4" fmla="*/ 0 w 5032520"/>
              <a:gd name="connsiteY4" fmla="*/ 0 h 7338248"/>
              <a:gd name="connsiteX0" fmla="*/ 0 w 4828029"/>
              <a:gd name="connsiteY0" fmla="*/ 13970 h 7304194"/>
              <a:gd name="connsiteX1" fmla="*/ 4822075 w 4828029"/>
              <a:gd name="connsiteY1" fmla="*/ 0 h 7304194"/>
              <a:gd name="connsiteX2" fmla="*/ 4827279 w 4828029"/>
              <a:gd name="connsiteY2" fmla="*/ 7291747 h 7304194"/>
              <a:gd name="connsiteX3" fmla="*/ 1516641 w 4828029"/>
              <a:gd name="connsiteY3" fmla="*/ 7304194 h 7304194"/>
              <a:gd name="connsiteX4" fmla="*/ 0 w 4828029"/>
              <a:gd name="connsiteY4" fmla="*/ 13970 h 7304194"/>
              <a:gd name="connsiteX0" fmla="*/ 0 w 4810988"/>
              <a:gd name="connsiteY0" fmla="*/ 13970 h 7304194"/>
              <a:gd name="connsiteX1" fmla="*/ 4805034 w 4810988"/>
              <a:gd name="connsiteY1" fmla="*/ 0 h 7304194"/>
              <a:gd name="connsiteX2" fmla="*/ 4810238 w 4810988"/>
              <a:gd name="connsiteY2" fmla="*/ 7291747 h 7304194"/>
              <a:gd name="connsiteX3" fmla="*/ 1499600 w 4810988"/>
              <a:gd name="connsiteY3" fmla="*/ 7304194 h 7304194"/>
              <a:gd name="connsiteX4" fmla="*/ 0 w 4810988"/>
              <a:gd name="connsiteY4" fmla="*/ 13970 h 7304194"/>
              <a:gd name="connsiteX0" fmla="*/ 0 w 4776905"/>
              <a:gd name="connsiteY0" fmla="*/ 0 h 7306232"/>
              <a:gd name="connsiteX1" fmla="*/ 4770951 w 4776905"/>
              <a:gd name="connsiteY1" fmla="*/ 2038 h 7306232"/>
              <a:gd name="connsiteX2" fmla="*/ 4776155 w 4776905"/>
              <a:gd name="connsiteY2" fmla="*/ 7293785 h 7306232"/>
              <a:gd name="connsiteX3" fmla="*/ 1465517 w 4776905"/>
              <a:gd name="connsiteY3" fmla="*/ 7306232 h 7306232"/>
              <a:gd name="connsiteX4" fmla="*/ 0 w 4776905"/>
              <a:gd name="connsiteY4" fmla="*/ 0 h 7306232"/>
              <a:gd name="connsiteX0" fmla="*/ 0 w 4776905"/>
              <a:gd name="connsiteY0" fmla="*/ 30052 h 7336284"/>
              <a:gd name="connsiteX1" fmla="*/ 4770952 w 4776905"/>
              <a:gd name="connsiteY1" fmla="*/ 0 h 7336284"/>
              <a:gd name="connsiteX2" fmla="*/ 4776155 w 4776905"/>
              <a:gd name="connsiteY2" fmla="*/ 7323837 h 7336284"/>
              <a:gd name="connsiteX3" fmla="*/ 1465517 w 4776905"/>
              <a:gd name="connsiteY3" fmla="*/ 7336284 h 7336284"/>
              <a:gd name="connsiteX4" fmla="*/ 0 w 4776905"/>
              <a:gd name="connsiteY4" fmla="*/ 30052 h 7336284"/>
              <a:gd name="connsiteX0" fmla="*/ 0 w 4755818"/>
              <a:gd name="connsiteY0" fmla="*/ 0 h 7338322"/>
              <a:gd name="connsiteX1" fmla="*/ 4749865 w 4755818"/>
              <a:gd name="connsiteY1" fmla="*/ 2038 h 7338322"/>
              <a:gd name="connsiteX2" fmla="*/ 4755068 w 4755818"/>
              <a:gd name="connsiteY2" fmla="*/ 7325875 h 7338322"/>
              <a:gd name="connsiteX3" fmla="*/ 1444430 w 4755818"/>
              <a:gd name="connsiteY3" fmla="*/ 7338322 h 7338322"/>
              <a:gd name="connsiteX4" fmla="*/ 0 w 4755818"/>
              <a:gd name="connsiteY4" fmla="*/ 0 h 7338322"/>
              <a:gd name="connsiteX0" fmla="*/ 0 w 3975594"/>
              <a:gd name="connsiteY0" fmla="*/ 0 h 7354367"/>
              <a:gd name="connsiteX1" fmla="*/ 3969641 w 3975594"/>
              <a:gd name="connsiteY1" fmla="*/ 18083 h 7354367"/>
              <a:gd name="connsiteX2" fmla="*/ 3974844 w 3975594"/>
              <a:gd name="connsiteY2" fmla="*/ 7341920 h 7354367"/>
              <a:gd name="connsiteX3" fmla="*/ 664206 w 3975594"/>
              <a:gd name="connsiteY3" fmla="*/ 7354367 h 7354367"/>
              <a:gd name="connsiteX4" fmla="*/ 0 w 3975594"/>
              <a:gd name="connsiteY4" fmla="*/ 0 h 7354367"/>
              <a:gd name="connsiteX0" fmla="*/ 0 w 3975594"/>
              <a:gd name="connsiteY0" fmla="*/ 0 h 7370412"/>
              <a:gd name="connsiteX1" fmla="*/ 3969641 w 3975594"/>
              <a:gd name="connsiteY1" fmla="*/ 18083 h 7370412"/>
              <a:gd name="connsiteX2" fmla="*/ 3974844 w 3975594"/>
              <a:gd name="connsiteY2" fmla="*/ 7341920 h 7370412"/>
              <a:gd name="connsiteX3" fmla="*/ 1043775 w 3975594"/>
              <a:gd name="connsiteY3" fmla="*/ 7370412 h 7370412"/>
              <a:gd name="connsiteX4" fmla="*/ 0 w 3975594"/>
              <a:gd name="connsiteY4" fmla="*/ 0 h 7370412"/>
              <a:gd name="connsiteX0" fmla="*/ 0 w 3933420"/>
              <a:gd name="connsiteY0" fmla="*/ 14006 h 7352329"/>
              <a:gd name="connsiteX1" fmla="*/ 3927467 w 3933420"/>
              <a:gd name="connsiteY1" fmla="*/ 0 h 7352329"/>
              <a:gd name="connsiteX2" fmla="*/ 3932670 w 3933420"/>
              <a:gd name="connsiteY2" fmla="*/ 7323837 h 7352329"/>
              <a:gd name="connsiteX3" fmla="*/ 1001601 w 3933420"/>
              <a:gd name="connsiteY3" fmla="*/ 7352329 h 7352329"/>
              <a:gd name="connsiteX4" fmla="*/ 0 w 3933420"/>
              <a:gd name="connsiteY4" fmla="*/ 14006 h 7352329"/>
              <a:gd name="connsiteX0" fmla="*/ 0 w 3927467"/>
              <a:gd name="connsiteY0" fmla="*/ 14006 h 7355928"/>
              <a:gd name="connsiteX1" fmla="*/ 3927467 w 3927467"/>
              <a:gd name="connsiteY1" fmla="*/ 0 h 7355928"/>
              <a:gd name="connsiteX2" fmla="*/ 3911583 w 3927467"/>
              <a:gd name="connsiteY2" fmla="*/ 7355928 h 7355928"/>
              <a:gd name="connsiteX3" fmla="*/ 1001601 w 3927467"/>
              <a:gd name="connsiteY3" fmla="*/ 7352329 h 7355928"/>
              <a:gd name="connsiteX4" fmla="*/ 0 w 3927467"/>
              <a:gd name="connsiteY4" fmla="*/ 14006 h 7355928"/>
              <a:gd name="connsiteX0" fmla="*/ 0 w 4243775"/>
              <a:gd name="connsiteY0" fmla="*/ 14006 h 7355928"/>
              <a:gd name="connsiteX1" fmla="*/ 4243775 w 4243775"/>
              <a:gd name="connsiteY1" fmla="*/ 0 h 7355928"/>
              <a:gd name="connsiteX2" fmla="*/ 4227891 w 4243775"/>
              <a:gd name="connsiteY2" fmla="*/ 7355928 h 7355928"/>
              <a:gd name="connsiteX3" fmla="*/ 1317909 w 4243775"/>
              <a:gd name="connsiteY3" fmla="*/ 7352329 h 7355928"/>
              <a:gd name="connsiteX4" fmla="*/ 0 w 4243775"/>
              <a:gd name="connsiteY4" fmla="*/ 14006 h 7355928"/>
              <a:gd name="connsiteX0" fmla="*/ 0 w 4228208"/>
              <a:gd name="connsiteY0" fmla="*/ 14006 h 7355928"/>
              <a:gd name="connsiteX1" fmla="*/ 4201601 w 4228208"/>
              <a:gd name="connsiteY1" fmla="*/ 0 h 7355928"/>
              <a:gd name="connsiteX2" fmla="*/ 4227891 w 4228208"/>
              <a:gd name="connsiteY2" fmla="*/ 7355928 h 7355928"/>
              <a:gd name="connsiteX3" fmla="*/ 1317909 w 4228208"/>
              <a:gd name="connsiteY3" fmla="*/ 7352329 h 7355928"/>
              <a:gd name="connsiteX4" fmla="*/ 0 w 4228208"/>
              <a:gd name="connsiteY4" fmla="*/ 14006 h 7355928"/>
              <a:gd name="connsiteX0" fmla="*/ 0 w 4201601"/>
              <a:gd name="connsiteY0" fmla="*/ 14006 h 7355928"/>
              <a:gd name="connsiteX1" fmla="*/ 4201601 w 4201601"/>
              <a:gd name="connsiteY1" fmla="*/ 0 h 7355928"/>
              <a:gd name="connsiteX2" fmla="*/ 4185718 w 4201601"/>
              <a:gd name="connsiteY2" fmla="*/ 7355928 h 7355928"/>
              <a:gd name="connsiteX3" fmla="*/ 1317909 w 4201601"/>
              <a:gd name="connsiteY3" fmla="*/ 7352329 h 7355928"/>
              <a:gd name="connsiteX4" fmla="*/ 0 w 4201601"/>
              <a:gd name="connsiteY4" fmla="*/ 14006 h 7355928"/>
              <a:gd name="connsiteX0" fmla="*/ 0 w 4207556"/>
              <a:gd name="connsiteY0" fmla="*/ 14006 h 7371973"/>
              <a:gd name="connsiteX1" fmla="*/ 4201601 w 4207556"/>
              <a:gd name="connsiteY1" fmla="*/ 0 h 7371973"/>
              <a:gd name="connsiteX2" fmla="*/ 4206806 w 4207556"/>
              <a:gd name="connsiteY2" fmla="*/ 7371973 h 7371973"/>
              <a:gd name="connsiteX3" fmla="*/ 1317909 w 4207556"/>
              <a:gd name="connsiteY3" fmla="*/ 7352329 h 7371973"/>
              <a:gd name="connsiteX4" fmla="*/ 0 w 4207556"/>
              <a:gd name="connsiteY4" fmla="*/ 14006 h 7371973"/>
              <a:gd name="connsiteX0" fmla="*/ 0 w 4228210"/>
              <a:gd name="connsiteY0" fmla="*/ 14006 h 7388018"/>
              <a:gd name="connsiteX1" fmla="*/ 4201601 w 4228210"/>
              <a:gd name="connsiteY1" fmla="*/ 0 h 7388018"/>
              <a:gd name="connsiteX2" fmla="*/ 4227893 w 4228210"/>
              <a:gd name="connsiteY2" fmla="*/ 7388018 h 7388018"/>
              <a:gd name="connsiteX3" fmla="*/ 1317909 w 4228210"/>
              <a:gd name="connsiteY3" fmla="*/ 7352329 h 7388018"/>
              <a:gd name="connsiteX4" fmla="*/ 0 w 4228210"/>
              <a:gd name="connsiteY4" fmla="*/ 14006 h 7388018"/>
              <a:gd name="connsiteX0" fmla="*/ 0 w 4249182"/>
              <a:gd name="connsiteY0" fmla="*/ 14006 h 7352329"/>
              <a:gd name="connsiteX1" fmla="*/ 4201601 w 4249182"/>
              <a:gd name="connsiteY1" fmla="*/ 0 h 7352329"/>
              <a:gd name="connsiteX2" fmla="*/ 4248980 w 4249182"/>
              <a:gd name="connsiteY2" fmla="*/ 7339883 h 7352329"/>
              <a:gd name="connsiteX3" fmla="*/ 1317909 w 4249182"/>
              <a:gd name="connsiteY3" fmla="*/ 7352329 h 7352329"/>
              <a:gd name="connsiteX4" fmla="*/ 0 w 4249182"/>
              <a:gd name="connsiteY4" fmla="*/ 14006 h 7352329"/>
              <a:gd name="connsiteX0" fmla="*/ 0 w 4249729"/>
              <a:gd name="connsiteY0" fmla="*/ 14006 h 7352329"/>
              <a:gd name="connsiteX1" fmla="*/ 4243775 w 4249729"/>
              <a:gd name="connsiteY1" fmla="*/ 0 h 7352329"/>
              <a:gd name="connsiteX2" fmla="*/ 4248980 w 4249729"/>
              <a:gd name="connsiteY2" fmla="*/ 7339883 h 7352329"/>
              <a:gd name="connsiteX3" fmla="*/ 1317909 w 4249729"/>
              <a:gd name="connsiteY3" fmla="*/ 7352329 h 7352329"/>
              <a:gd name="connsiteX4" fmla="*/ 0 w 4249729"/>
              <a:gd name="connsiteY4" fmla="*/ 14006 h 7352329"/>
              <a:gd name="connsiteX0" fmla="*/ 0 w 4243774"/>
              <a:gd name="connsiteY0" fmla="*/ 14006 h 7355929"/>
              <a:gd name="connsiteX1" fmla="*/ 4243775 w 4243774"/>
              <a:gd name="connsiteY1" fmla="*/ 0 h 7355929"/>
              <a:gd name="connsiteX2" fmla="*/ 4227894 w 4243774"/>
              <a:gd name="connsiteY2" fmla="*/ 7355929 h 7355929"/>
              <a:gd name="connsiteX3" fmla="*/ 1317909 w 4243774"/>
              <a:gd name="connsiteY3" fmla="*/ 7352329 h 7355929"/>
              <a:gd name="connsiteX4" fmla="*/ 0 w 4243774"/>
              <a:gd name="connsiteY4" fmla="*/ 14006 h 7355929"/>
              <a:gd name="connsiteX0" fmla="*/ 0 w 4243775"/>
              <a:gd name="connsiteY0" fmla="*/ 14006 h 7355929"/>
              <a:gd name="connsiteX1" fmla="*/ 4243775 w 4243775"/>
              <a:gd name="connsiteY1" fmla="*/ 0 h 7355929"/>
              <a:gd name="connsiteX2" fmla="*/ 4179658 w 4243775"/>
              <a:gd name="connsiteY2" fmla="*/ 7355929 h 7355929"/>
              <a:gd name="connsiteX3" fmla="*/ 1317909 w 4243775"/>
              <a:gd name="connsiteY3" fmla="*/ 7352329 h 7355929"/>
              <a:gd name="connsiteX4" fmla="*/ 0 w 4243775"/>
              <a:gd name="connsiteY4" fmla="*/ 14006 h 7355929"/>
              <a:gd name="connsiteX0" fmla="*/ 0 w 4227696"/>
              <a:gd name="connsiteY0" fmla="*/ 14006 h 7355929"/>
              <a:gd name="connsiteX1" fmla="*/ 4227696 w 4227696"/>
              <a:gd name="connsiteY1" fmla="*/ 0 h 7355929"/>
              <a:gd name="connsiteX2" fmla="*/ 4179658 w 4227696"/>
              <a:gd name="connsiteY2" fmla="*/ 7355929 h 7355929"/>
              <a:gd name="connsiteX3" fmla="*/ 1317909 w 4227696"/>
              <a:gd name="connsiteY3" fmla="*/ 7352329 h 7355929"/>
              <a:gd name="connsiteX4" fmla="*/ 0 w 4227696"/>
              <a:gd name="connsiteY4" fmla="*/ 14006 h 7355929"/>
              <a:gd name="connsiteX0" fmla="*/ 0 w 4179669"/>
              <a:gd name="connsiteY0" fmla="*/ 0 h 7341923"/>
              <a:gd name="connsiteX1" fmla="*/ 3187680 w 4179669"/>
              <a:gd name="connsiteY1" fmla="*/ 660 h 7341923"/>
              <a:gd name="connsiteX2" fmla="*/ 4179658 w 4179669"/>
              <a:gd name="connsiteY2" fmla="*/ 7341923 h 7341923"/>
              <a:gd name="connsiteX3" fmla="*/ 1317909 w 4179669"/>
              <a:gd name="connsiteY3" fmla="*/ 7338323 h 7341923"/>
              <a:gd name="connsiteX4" fmla="*/ 0 w 4179669"/>
              <a:gd name="connsiteY4" fmla="*/ 0 h 7341923"/>
              <a:gd name="connsiteX0" fmla="*/ 0 w 3959951"/>
              <a:gd name="connsiteY0" fmla="*/ 0 h 7338323"/>
              <a:gd name="connsiteX1" fmla="*/ 3187680 w 3959951"/>
              <a:gd name="connsiteY1" fmla="*/ 660 h 7338323"/>
              <a:gd name="connsiteX2" fmla="*/ 3959937 w 3959951"/>
              <a:gd name="connsiteY2" fmla="*/ 6667255 h 7338323"/>
              <a:gd name="connsiteX3" fmla="*/ 1317909 w 3959951"/>
              <a:gd name="connsiteY3" fmla="*/ 7338323 h 7338323"/>
              <a:gd name="connsiteX4" fmla="*/ 0 w 3959951"/>
              <a:gd name="connsiteY4" fmla="*/ 0 h 7338323"/>
              <a:gd name="connsiteX0" fmla="*/ 0 w 3959951"/>
              <a:gd name="connsiteY0" fmla="*/ 0 h 6667255"/>
              <a:gd name="connsiteX1" fmla="*/ 3187680 w 3959951"/>
              <a:gd name="connsiteY1" fmla="*/ 660 h 6667255"/>
              <a:gd name="connsiteX2" fmla="*/ 3959937 w 3959951"/>
              <a:gd name="connsiteY2" fmla="*/ 6667255 h 6667255"/>
              <a:gd name="connsiteX3" fmla="*/ 951706 w 3959951"/>
              <a:gd name="connsiteY3" fmla="*/ 6619654 h 6667255"/>
              <a:gd name="connsiteX4" fmla="*/ 0 w 3959951"/>
              <a:gd name="connsiteY4" fmla="*/ 0 h 6667255"/>
              <a:gd name="connsiteX0" fmla="*/ 0 w 3461915"/>
              <a:gd name="connsiteY0" fmla="*/ 732675 h 6666595"/>
              <a:gd name="connsiteX1" fmla="*/ 2689644 w 3461915"/>
              <a:gd name="connsiteY1" fmla="*/ 0 h 6666595"/>
              <a:gd name="connsiteX2" fmla="*/ 3461901 w 3461915"/>
              <a:gd name="connsiteY2" fmla="*/ 6666595 h 6666595"/>
              <a:gd name="connsiteX3" fmla="*/ 453670 w 3461915"/>
              <a:gd name="connsiteY3" fmla="*/ 6618994 h 6666595"/>
              <a:gd name="connsiteX4" fmla="*/ 0 w 3461915"/>
              <a:gd name="connsiteY4" fmla="*/ 732675 h 6666595"/>
              <a:gd name="connsiteX0" fmla="*/ 0 w 3461909"/>
              <a:gd name="connsiteY0" fmla="*/ 58006 h 5991926"/>
              <a:gd name="connsiteX1" fmla="*/ 2074423 w 3461909"/>
              <a:gd name="connsiteY1" fmla="*/ 0 h 5991926"/>
              <a:gd name="connsiteX2" fmla="*/ 3461901 w 3461909"/>
              <a:gd name="connsiteY2" fmla="*/ 5991926 h 5991926"/>
              <a:gd name="connsiteX3" fmla="*/ 453670 w 3461909"/>
              <a:gd name="connsiteY3" fmla="*/ 5944325 h 5991926"/>
              <a:gd name="connsiteX4" fmla="*/ 0 w 3461909"/>
              <a:gd name="connsiteY4" fmla="*/ 58006 h 5991926"/>
              <a:gd name="connsiteX0" fmla="*/ 0 w 3461922"/>
              <a:gd name="connsiteY0" fmla="*/ 58006 h 5991926"/>
              <a:gd name="connsiteX1" fmla="*/ 2074423 w 3461922"/>
              <a:gd name="connsiteY1" fmla="*/ 0 h 5991926"/>
              <a:gd name="connsiteX2" fmla="*/ 3461901 w 3461922"/>
              <a:gd name="connsiteY2" fmla="*/ 5991926 h 5991926"/>
              <a:gd name="connsiteX3" fmla="*/ 453670 w 3461922"/>
              <a:gd name="connsiteY3" fmla="*/ 5944325 h 5991926"/>
              <a:gd name="connsiteX4" fmla="*/ 0 w 3461922"/>
              <a:gd name="connsiteY4" fmla="*/ 58006 h 5991926"/>
              <a:gd name="connsiteX0" fmla="*/ 0 w 4150373"/>
              <a:gd name="connsiteY0" fmla="*/ 58006 h 5962592"/>
              <a:gd name="connsiteX1" fmla="*/ 2074423 w 4150373"/>
              <a:gd name="connsiteY1" fmla="*/ 0 h 5962592"/>
              <a:gd name="connsiteX2" fmla="*/ 4150364 w 4150373"/>
              <a:gd name="connsiteY2" fmla="*/ 5962592 h 5962592"/>
              <a:gd name="connsiteX3" fmla="*/ 453670 w 4150373"/>
              <a:gd name="connsiteY3" fmla="*/ 5944325 h 5962592"/>
              <a:gd name="connsiteX4" fmla="*/ 0 w 4150373"/>
              <a:gd name="connsiteY4" fmla="*/ 58006 h 5962592"/>
              <a:gd name="connsiteX0" fmla="*/ 0 w 4150364"/>
              <a:gd name="connsiteY0" fmla="*/ 58006 h 5962592"/>
              <a:gd name="connsiteX1" fmla="*/ 2074423 w 4150364"/>
              <a:gd name="connsiteY1" fmla="*/ 0 h 5962592"/>
              <a:gd name="connsiteX2" fmla="*/ 4150364 w 4150364"/>
              <a:gd name="connsiteY2" fmla="*/ 5962592 h 5962592"/>
              <a:gd name="connsiteX3" fmla="*/ 453670 w 4150364"/>
              <a:gd name="connsiteY3" fmla="*/ 5944325 h 5962592"/>
              <a:gd name="connsiteX4" fmla="*/ 0 w 4150364"/>
              <a:gd name="connsiteY4" fmla="*/ 58006 h 5962592"/>
              <a:gd name="connsiteX0" fmla="*/ 15069 w 4165433"/>
              <a:gd name="connsiteY0" fmla="*/ 58006 h 5962592"/>
              <a:gd name="connsiteX1" fmla="*/ 2089492 w 4165433"/>
              <a:gd name="connsiteY1" fmla="*/ 0 h 5962592"/>
              <a:gd name="connsiteX2" fmla="*/ 4165433 w 4165433"/>
              <a:gd name="connsiteY2" fmla="*/ 5962592 h 5962592"/>
              <a:gd name="connsiteX3" fmla="*/ 0 w 4165433"/>
              <a:gd name="connsiteY3" fmla="*/ 5914992 h 5962592"/>
              <a:gd name="connsiteX4" fmla="*/ 15069 w 4165433"/>
              <a:gd name="connsiteY4" fmla="*/ 58006 h 5962592"/>
              <a:gd name="connsiteX0" fmla="*/ 15069 w 4165433"/>
              <a:gd name="connsiteY0" fmla="*/ 0 h 5992587"/>
              <a:gd name="connsiteX1" fmla="*/ 2089492 w 4165433"/>
              <a:gd name="connsiteY1" fmla="*/ 29995 h 5992587"/>
              <a:gd name="connsiteX2" fmla="*/ 4165433 w 4165433"/>
              <a:gd name="connsiteY2" fmla="*/ 5992587 h 5992587"/>
              <a:gd name="connsiteX3" fmla="*/ 0 w 4165433"/>
              <a:gd name="connsiteY3" fmla="*/ 5944987 h 5992587"/>
              <a:gd name="connsiteX4" fmla="*/ 15069 w 4165433"/>
              <a:gd name="connsiteY4" fmla="*/ 0 h 5992587"/>
              <a:gd name="connsiteX0" fmla="*/ 15069 w 4165433"/>
              <a:gd name="connsiteY0" fmla="*/ 14006 h 6006593"/>
              <a:gd name="connsiteX1" fmla="*/ 2089492 w 4165433"/>
              <a:gd name="connsiteY1" fmla="*/ 0 h 6006593"/>
              <a:gd name="connsiteX2" fmla="*/ 4165433 w 4165433"/>
              <a:gd name="connsiteY2" fmla="*/ 6006593 h 6006593"/>
              <a:gd name="connsiteX3" fmla="*/ 0 w 4165433"/>
              <a:gd name="connsiteY3" fmla="*/ 5958993 h 6006593"/>
              <a:gd name="connsiteX4" fmla="*/ 15069 w 4165433"/>
              <a:gd name="connsiteY4" fmla="*/ 14006 h 6006593"/>
              <a:gd name="connsiteX0" fmla="*/ 15069 w 4165433"/>
              <a:gd name="connsiteY0" fmla="*/ 14006 h 6006593"/>
              <a:gd name="connsiteX1" fmla="*/ 2089492 w 4165433"/>
              <a:gd name="connsiteY1" fmla="*/ 0 h 6006593"/>
              <a:gd name="connsiteX2" fmla="*/ 4165433 w 4165433"/>
              <a:gd name="connsiteY2" fmla="*/ 6006593 h 6006593"/>
              <a:gd name="connsiteX3" fmla="*/ 0 w 4165433"/>
              <a:gd name="connsiteY3" fmla="*/ 5958993 h 6006593"/>
              <a:gd name="connsiteX4" fmla="*/ 15069 w 4165433"/>
              <a:gd name="connsiteY4" fmla="*/ 14006 h 6006593"/>
              <a:gd name="connsiteX0" fmla="*/ 15069 w 4165433"/>
              <a:gd name="connsiteY0" fmla="*/ 28673 h 6021260"/>
              <a:gd name="connsiteX1" fmla="*/ 2221325 w 4165433"/>
              <a:gd name="connsiteY1" fmla="*/ 0 h 6021260"/>
              <a:gd name="connsiteX2" fmla="*/ 4165433 w 4165433"/>
              <a:gd name="connsiteY2" fmla="*/ 6021260 h 6021260"/>
              <a:gd name="connsiteX3" fmla="*/ 0 w 4165433"/>
              <a:gd name="connsiteY3" fmla="*/ 5973660 h 6021260"/>
              <a:gd name="connsiteX4" fmla="*/ 15069 w 4165433"/>
              <a:gd name="connsiteY4" fmla="*/ 28673 h 6021260"/>
              <a:gd name="connsiteX0" fmla="*/ 15069 w 4165433"/>
              <a:gd name="connsiteY0" fmla="*/ 28673 h 6021260"/>
              <a:gd name="connsiteX1" fmla="*/ 2221325 w 4165433"/>
              <a:gd name="connsiteY1" fmla="*/ 0 h 6021260"/>
              <a:gd name="connsiteX2" fmla="*/ 4165433 w 4165433"/>
              <a:gd name="connsiteY2" fmla="*/ 6021260 h 6021260"/>
              <a:gd name="connsiteX3" fmla="*/ 0 w 4165433"/>
              <a:gd name="connsiteY3" fmla="*/ 5973660 h 6021260"/>
              <a:gd name="connsiteX4" fmla="*/ 15069 w 4165433"/>
              <a:gd name="connsiteY4" fmla="*/ 28673 h 6021260"/>
              <a:gd name="connsiteX0" fmla="*/ 15069 w 4209377"/>
              <a:gd name="connsiteY0" fmla="*/ 28673 h 5977260"/>
              <a:gd name="connsiteX1" fmla="*/ 2221325 w 4209377"/>
              <a:gd name="connsiteY1" fmla="*/ 0 h 5977260"/>
              <a:gd name="connsiteX2" fmla="*/ 4209377 w 4209377"/>
              <a:gd name="connsiteY2" fmla="*/ 5977260 h 5977260"/>
              <a:gd name="connsiteX3" fmla="*/ 0 w 4209377"/>
              <a:gd name="connsiteY3" fmla="*/ 5973660 h 5977260"/>
              <a:gd name="connsiteX4" fmla="*/ 15069 w 4209377"/>
              <a:gd name="connsiteY4" fmla="*/ 28673 h 5977260"/>
              <a:gd name="connsiteX0" fmla="*/ 0 w 4194308"/>
              <a:gd name="connsiteY0" fmla="*/ 28673 h 5983560"/>
              <a:gd name="connsiteX1" fmla="*/ 2206256 w 4194308"/>
              <a:gd name="connsiteY1" fmla="*/ 0 h 5983560"/>
              <a:gd name="connsiteX2" fmla="*/ 4194308 w 4194308"/>
              <a:gd name="connsiteY2" fmla="*/ 5977260 h 5983560"/>
              <a:gd name="connsiteX3" fmla="*/ 1161542 w 4194308"/>
              <a:gd name="connsiteY3" fmla="*/ 5983560 h 5983560"/>
              <a:gd name="connsiteX4" fmla="*/ 0 w 4194308"/>
              <a:gd name="connsiteY4" fmla="*/ 28673 h 5983560"/>
              <a:gd name="connsiteX0" fmla="*/ 0 w 3057247"/>
              <a:gd name="connsiteY0" fmla="*/ 18773 h 5983560"/>
              <a:gd name="connsiteX1" fmla="*/ 1069195 w 3057247"/>
              <a:gd name="connsiteY1" fmla="*/ 0 h 5983560"/>
              <a:gd name="connsiteX2" fmla="*/ 3057247 w 3057247"/>
              <a:gd name="connsiteY2" fmla="*/ 5977260 h 5983560"/>
              <a:gd name="connsiteX3" fmla="*/ 24481 w 3057247"/>
              <a:gd name="connsiteY3" fmla="*/ 5983560 h 5983560"/>
              <a:gd name="connsiteX4" fmla="*/ 0 w 3057247"/>
              <a:gd name="connsiteY4" fmla="*/ 18773 h 5983560"/>
              <a:gd name="connsiteX0" fmla="*/ 0 w 3057247"/>
              <a:gd name="connsiteY0" fmla="*/ 18773 h 5983560"/>
              <a:gd name="connsiteX1" fmla="*/ 1069195 w 3057247"/>
              <a:gd name="connsiteY1" fmla="*/ 0 h 5983560"/>
              <a:gd name="connsiteX2" fmla="*/ 3057247 w 3057247"/>
              <a:gd name="connsiteY2" fmla="*/ 5977260 h 5983560"/>
              <a:gd name="connsiteX3" fmla="*/ 4706 w 3057247"/>
              <a:gd name="connsiteY3" fmla="*/ 5983560 h 5983560"/>
              <a:gd name="connsiteX4" fmla="*/ 0 w 3057247"/>
              <a:gd name="connsiteY4" fmla="*/ 18773 h 5983560"/>
              <a:gd name="connsiteX0" fmla="*/ 0 w 3067134"/>
              <a:gd name="connsiteY0" fmla="*/ 18773 h 5983560"/>
              <a:gd name="connsiteX1" fmla="*/ 1069195 w 3067134"/>
              <a:gd name="connsiteY1" fmla="*/ 0 h 5983560"/>
              <a:gd name="connsiteX2" fmla="*/ 3067134 w 3067134"/>
              <a:gd name="connsiteY2" fmla="*/ 5937660 h 5983560"/>
              <a:gd name="connsiteX3" fmla="*/ 4706 w 3067134"/>
              <a:gd name="connsiteY3" fmla="*/ 5983560 h 5983560"/>
              <a:gd name="connsiteX4" fmla="*/ 0 w 3067134"/>
              <a:gd name="connsiteY4" fmla="*/ 18773 h 5983560"/>
              <a:gd name="connsiteX0" fmla="*/ 0 w 3077021"/>
              <a:gd name="connsiteY0" fmla="*/ 18773 h 5983560"/>
              <a:gd name="connsiteX1" fmla="*/ 1069195 w 3077021"/>
              <a:gd name="connsiteY1" fmla="*/ 0 h 5983560"/>
              <a:gd name="connsiteX2" fmla="*/ 3077021 w 3077021"/>
              <a:gd name="connsiteY2" fmla="*/ 5947560 h 5983560"/>
              <a:gd name="connsiteX3" fmla="*/ 4706 w 3077021"/>
              <a:gd name="connsiteY3" fmla="*/ 5983560 h 5983560"/>
              <a:gd name="connsiteX4" fmla="*/ 0 w 3077021"/>
              <a:gd name="connsiteY4" fmla="*/ 18773 h 5983560"/>
              <a:gd name="connsiteX0" fmla="*/ 0 w 3077021"/>
              <a:gd name="connsiteY0" fmla="*/ 18773 h 5983560"/>
              <a:gd name="connsiteX1" fmla="*/ 1079083 w 3077021"/>
              <a:gd name="connsiteY1" fmla="*/ 0 h 5983560"/>
              <a:gd name="connsiteX2" fmla="*/ 3077021 w 3077021"/>
              <a:gd name="connsiteY2" fmla="*/ 5947560 h 5983560"/>
              <a:gd name="connsiteX3" fmla="*/ 4706 w 3077021"/>
              <a:gd name="connsiteY3" fmla="*/ 5983560 h 5983560"/>
              <a:gd name="connsiteX4" fmla="*/ 0 w 3077021"/>
              <a:gd name="connsiteY4" fmla="*/ 18773 h 598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7021" h="5983560">
                <a:moveTo>
                  <a:pt x="0" y="18773"/>
                </a:moveTo>
                <a:lnTo>
                  <a:pt x="1079083" y="0"/>
                </a:lnTo>
                <a:cubicBezTo>
                  <a:pt x="1807545" y="2283915"/>
                  <a:pt x="2304616" y="3575645"/>
                  <a:pt x="3077021" y="5947560"/>
                </a:cubicBezTo>
                <a:lnTo>
                  <a:pt x="4706" y="5983560"/>
                </a:lnTo>
                <a:cubicBezTo>
                  <a:pt x="3137" y="3995298"/>
                  <a:pt x="1569" y="2007035"/>
                  <a:pt x="0" y="18773"/>
                </a:cubicBezTo>
                <a:close/>
              </a:path>
            </a:pathLst>
          </a:custGeom>
          <a:solidFill>
            <a:srgbClr val="C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bg1"/>
                </a:solidFill>
              </a:rPr>
              <a:t>.</a:t>
            </a:r>
            <a:endParaRPr lang="hr-HR" dirty="0"/>
          </a:p>
        </p:txBody>
      </p:sp>
      <p:cxnSp>
        <p:nvCxnSpPr>
          <p:cNvPr id="32" name="Ravni poveznik 31"/>
          <p:cNvCxnSpPr/>
          <p:nvPr/>
        </p:nvCxnSpPr>
        <p:spPr>
          <a:xfrm flipV="1">
            <a:off x="8543336" y="2769445"/>
            <a:ext cx="5511283" cy="199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6" name="Slika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325" y="51283"/>
            <a:ext cx="1544199" cy="1235359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10043" y="1902518"/>
            <a:ext cx="44418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5400" b="1" dirty="0" smtClean="0">
                <a:solidFill>
                  <a:schemeClr val="bg1"/>
                </a:solidFill>
              </a:rPr>
              <a:t>GALOVE VERIGE</a:t>
            </a:r>
          </a:p>
          <a:p>
            <a:pPr algn="ctr"/>
            <a:r>
              <a:rPr lang="hr-HR" sz="5400" b="1" dirty="0" smtClean="0">
                <a:solidFill>
                  <a:schemeClr val="bg1"/>
                </a:solidFill>
              </a:rPr>
              <a:t>IN</a:t>
            </a:r>
          </a:p>
          <a:p>
            <a:pPr algn="ctr"/>
            <a:r>
              <a:rPr lang="hr-HR" sz="5400" b="1" dirty="0" smtClean="0">
                <a:solidFill>
                  <a:schemeClr val="bg1"/>
                </a:solidFill>
              </a:rPr>
              <a:t>ZOBNIKI</a:t>
            </a:r>
            <a:endParaRPr lang="hr-HR" sz="5400" b="1" dirty="0">
              <a:solidFill>
                <a:schemeClr val="bg1"/>
              </a:solidFill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605" y="199873"/>
            <a:ext cx="3874775" cy="962523"/>
          </a:xfrm>
          <a:prstGeom prst="rect">
            <a:avLst/>
          </a:prstGeom>
        </p:spPr>
      </p:pic>
      <p:sp>
        <p:nvSpPr>
          <p:cNvPr id="9" name="TekstniOkvir 8"/>
          <p:cNvSpPr txBox="1"/>
          <p:nvPr/>
        </p:nvSpPr>
        <p:spPr>
          <a:xfrm>
            <a:off x="4544031" y="1291780"/>
            <a:ext cx="7426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r-HR" dirty="0"/>
              <a:t>Smo ponosni </a:t>
            </a:r>
            <a:r>
              <a:rPr lang="hr-HR" dirty="0" err="1"/>
              <a:t>predstavniki</a:t>
            </a:r>
            <a:r>
              <a:rPr lang="hr-HR" dirty="0"/>
              <a:t> </a:t>
            </a:r>
            <a:r>
              <a:rPr lang="hr-HR" dirty="0" err="1"/>
              <a:t>svetovnega</a:t>
            </a:r>
            <a:r>
              <a:rPr lang="hr-HR" dirty="0"/>
              <a:t> </a:t>
            </a:r>
            <a:r>
              <a:rPr lang="hr-HR" dirty="0" err="1"/>
              <a:t>vodilnega</a:t>
            </a:r>
            <a:r>
              <a:rPr lang="hr-HR" dirty="0"/>
              <a:t> </a:t>
            </a:r>
            <a:r>
              <a:rPr lang="hr-HR" dirty="0" err="1"/>
              <a:t>proizvajalca</a:t>
            </a:r>
            <a:r>
              <a:rPr lang="hr-HR" dirty="0"/>
              <a:t> </a:t>
            </a:r>
            <a:r>
              <a:rPr lang="hr-HR" dirty="0" err="1"/>
              <a:t>verig</a:t>
            </a:r>
            <a:r>
              <a:rPr lang="hr-HR" dirty="0"/>
              <a:t> </a:t>
            </a:r>
            <a:r>
              <a:rPr lang="hr-HR" dirty="0" err="1"/>
              <a:t>Renold</a:t>
            </a:r>
            <a:r>
              <a:rPr lang="hr-HR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hr-HR" dirty="0" err="1"/>
              <a:t>Zobniki</a:t>
            </a:r>
            <a:r>
              <a:rPr lang="hr-HR" dirty="0"/>
              <a:t> </a:t>
            </a:r>
            <a:r>
              <a:rPr lang="hr-HR" dirty="0" err="1"/>
              <a:t>so</a:t>
            </a:r>
            <a:r>
              <a:rPr lang="hr-HR" dirty="0"/>
              <a:t> elementi </a:t>
            </a:r>
            <a:r>
              <a:rPr lang="hr-HR" dirty="0" err="1"/>
              <a:t>strojev</a:t>
            </a:r>
            <a:r>
              <a:rPr lang="hr-HR" dirty="0"/>
              <a:t>, </a:t>
            </a:r>
            <a:r>
              <a:rPr lang="hr-HR" dirty="0" err="1"/>
              <a:t>ki</a:t>
            </a:r>
            <a:r>
              <a:rPr lang="hr-HR" dirty="0"/>
              <a:t> </a:t>
            </a:r>
            <a:r>
              <a:rPr lang="hr-HR" dirty="0" err="1"/>
              <a:t>ob</a:t>
            </a:r>
            <a:r>
              <a:rPr lang="hr-HR" dirty="0"/>
              <a:t> verigi </a:t>
            </a:r>
            <a:r>
              <a:rPr lang="hr-HR" dirty="0" err="1"/>
              <a:t>tvorijo</a:t>
            </a:r>
            <a:r>
              <a:rPr lang="hr-HR" dirty="0"/>
              <a:t> verižni pogon. </a:t>
            </a:r>
            <a:endParaRPr lang="hr-HR" dirty="0" smtClean="0"/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486" y="4130969"/>
            <a:ext cx="3330038" cy="2727030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452" y="1963163"/>
            <a:ext cx="2253279" cy="1572405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500" y="4349797"/>
            <a:ext cx="3142857" cy="3333333"/>
          </a:xfrm>
          <a:prstGeom prst="rect">
            <a:avLst/>
          </a:prstGeom>
        </p:spPr>
      </p:pic>
      <p:cxnSp>
        <p:nvCxnSpPr>
          <p:cNvPr id="30" name="Ravni poveznik 29"/>
          <p:cNvCxnSpPr/>
          <p:nvPr/>
        </p:nvCxnSpPr>
        <p:spPr>
          <a:xfrm flipV="1">
            <a:off x="4544031" y="2030193"/>
            <a:ext cx="7426806" cy="42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niOkvir 18"/>
          <p:cNvSpPr txBox="1"/>
          <p:nvPr/>
        </p:nvSpPr>
        <p:spPr>
          <a:xfrm>
            <a:off x="6998880" y="2601062"/>
            <a:ext cx="21001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r-HR" sz="1600" dirty="0" err="1" smtClean="0"/>
              <a:t>Galove</a:t>
            </a:r>
            <a:r>
              <a:rPr lang="hr-HR" sz="1600" dirty="0" smtClean="0"/>
              <a:t> verige</a:t>
            </a:r>
          </a:p>
          <a:p>
            <a:pPr marL="285750" indent="-285750">
              <a:buFontTx/>
              <a:buChar char="-"/>
            </a:pPr>
            <a:r>
              <a:rPr lang="hr-HR" sz="1600" dirty="0" smtClean="0"/>
              <a:t>Transportne verige</a:t>
            </a:r>
          </a:p>
          <a:p>
            <a:pPr marL="285750" indent="-285750">
              <a:buFontTx/>
              <a:buChar char="-"/>
            </a:pPr>
            <a:r>
              <a:rPr lang="hr-HR" sz="1600" dirty="0" err="1" smtClean="0"/>
              <a:t>Dvižne</a:t>
            </a:r>
            <a:r>
              <a:rPr lang="hr-HR" sz="1600" dirty="0" smtClean="0"/>
              <a:t> verige</a:t>
            </a:r>
          </a:p>
          <a:p>
            <a:pPr marL="285750" indent="-285750">
              <a:buFontTx/>
              <a:buChar char="-"/>
            </a:pPr>
            <a:r>
              <a:rPr lang="hr-HR" sz="1600" dirty="0" err="1" smtClean="0"/>
              <a:t>Zobniki</a:t>
            </a:r>
            <a:endParaRPr lang="hr-HR" sz="1600" dirty="0"/>
          </a:p>
        </p:txBody>
      </p:sp>
      <p:sp>
        <p:nvSpPr>
          <p:cNvPr id="20" name="TekstniOkvir 19"/>
          <p:cNvSpPr txBox="1"/>
          <p:nvPr/>
        </p:nvSpPr>
        <p:spPr>
          <a:xfrm>
            <a:off x="6970883" y="2120504"/>
            <a:ext cx="1888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/>
              <a:t>Naša </a:t>
            </a:r>
            <a:r>
              <a:rPr lang="hr-HR" sz="2000" b="1" dirty="0" err="1" smtClean="0"/>
              <a:t>ponudba</a:t>
            </a:r>
            <a:r>
              <a:rPr lang="hr-HR" sz="2000" b="1" dirty="0" smtClean="0"/>
              <a:t>:</a:t>
            </a:r>
            <a:endParaRPr lang="hr-HR" sz="2000" b="1" dirty="0"/>
          </a:p>
        </p:txBody>
      </p:sp>
      <p:sp>
        <p:nvSpPr>
          <p:cNvPr id="38" name="TekstniOkvir 37"/>
          <p:cNvSpPr txBox="1"/>
          <p:nvPr/>
        </p:nvSpPr>
        <p:spPr>
          <a:xfrm>
            <a:off x="8870485" y="2164371"/>
            <a:ext cx="22847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r-HR" sz="1600" dirty="0" err="1" smtClean="0"/>
              <a:t>enovrstne</a:t>
            </a:r>
            <a:r>
              <a:rPr lang="hr-HR" sz="1600" dirty="0" smtClean="0"/>
              <a:t>, </a:t>
            </a:r>
            <a:r>
              <a:rPr lang="hr-HR" sz="1600" dirty="0" err="1" smtClean="0"/>
              <a:t>dvovrstne</a:t>
            </a:r>
            <a:r>
              <a:rPr lang="hr-HR" sz="1600" dirty="0" smtClean="0"/>
              <a:t>, </a:t>
            </a:r>
            <a:r>
              <a:rPr lang="hr-HR" sz="1600" dirty="0" err="1" smtClean="0"/>
              <a:t>trovrstne</a:t>
            </a:r>
            <a:endParaRPr lang="hr-HR" sz="1600" dirty="0" smtClean="0"/>
          </a:p>
          <a:p>
            <a:pPr marL="285750" indent="-285750">
              <a:buFontTx/>
              <a:buChar char="-"/>
            </a:pPr>
            <a:r>
              <a:rPr lang="hr-HR" sz="1600" dirty="0" smtClean="0"/>
              <a:t>s </a:t>
            </a:r>
            <a:r>
              <a:rPr lang="hr-HR" sz="1600" dirty="0"/>
              <a:t>kaljenim </a:t>
            </a:r>
            <a:r>
              <a:rPr lang="hr-HR" sz="1600" dirty="0" err="1"/>
              <a:t>zobnikom</a:t>
            </a:r>
            <a:r>
              <a:rPr lang="hr-HR" sz="1600" dirty="0"/>
              <a:t>, </a:t>
            </a:r>
            <a:r>
              <a:rPr lang="hr-HR" sz="1600" dirty="0" err="1"/>
              <a:t>kot</a:t>
            </a:r>
            <a:r>
              <a:rPr lang="hr-HR" sz="1600" dirty="0"/>
              <a:t> </a:t>
            </a:r>
            <a:r>
              <a:rPr lang="hr-HR" sz="1600" dirty="0" err="1"/>
              <a:t>pilotna</a:t>
            </a:r>
            <a:r>
              <a:rPr lang="hr-HR" sz="1600" dirty="0"/>
              <a:t> </a:t>
            </a:r>
            <a:r>
              <a:rPr lang="hr-HR" sz="1600" dirty="0" err="1"/>
              <a:t>luknja</a:t>
            </a:r>
            <a:r>
              <a:rPr lang="hr-HR" sz="1600" dirty="0"/>
              <a:t> </a:t>
            </a:r>
            <a:r>
              <a:rPr lang="hr-HR" sz="1600" dirty="0" err="1"/>
              <a:t>in</a:t>
            </a:r>
            <a:r>
              <a:rPr lang="hr-HR" sz="1600" dirty="0"/>
              <a:t> </a:t>
            </a:r>
            <a:r>
              <a:rPr lang="hr-HR" sz="1600" dirty="0" err="1"/>
              <a:t>luknja</a:t>
            </a:r>
            <a:r>
              <a:rPr lang="hr-HR" sz="1600" dirty="0"/>
              <a:t> s </a:t>
            </a:r>
            <a:r>
              <a:rPr lang="hr-HR" sz="1600" dirty="0" err="1"/>
              <a:t>stožčasto</a:t>
            </a:r>
            <a:r>
              <a:rPr lang="hr-HR" sz="1600" dirty="0"/>
              <a:t> </a:t>
            </a:r>
            <a:r>
              <a:rPr lang="hr-HR" sz="1600" dirty="0" err="1"/>
              <a:t>pušo</a:t>
            </a:r>
            <a:endParaRPr lang="hr-HR" sz="1600" dirty="0"/>
          </a:p>
        </p:txBody>
      </p:sp>
      <p:sp>
        <p:nvSpPr>
          <p:cNvPr id="39" name="TekstniOkvir 38"/>
          <p:cNvSpPr txBox="1"/>
          <p:nvPr/>
        </p:nvSpPr>
        <p:spPr>
          <a:xfrm>
            <a:off x="4510884" y="3938994"/>
            <a:ext cx="7678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000" b="1" dirty="0" smtClean="0"/>
              <a:t>RENOLD SD, RENOLD SYNERGY, RENOLD SYNO, RENOLD A&amp;S, SOVEREING, STAINLESS STEEL, HYDRO SERVICE, ROLL-RING, RENOLD BLUEBOX</a:t>
            </a:r>
            <a:endParaRPr lang="hr-HR" sz="2000" b="1" dirty="0"/>
          </a:p>
        </p:txBody>
      </p:sp>
      <p:pic>
        <p:nvPicPr>
          <p:cNvPr id="26" name="Slika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551" y="4833576"/>
            <a:ext cx="2024423" cy="2024423"/>
          </a:xfrm>
          <a:prstGeom prst="rect">
            <a:avLst/>
          </a:prstGeom>
        </p:spPr>
      </p:pic>
      <p:sp>
        <p:nvSpPr>
          <p:cNvPr id="4" name="Elipsa 3"/>
          <p:cNvSpPr/>
          <p:nvPr/>
        </p:nvSpPr>
        <p:spPr>
          <a:xfrm>
            <a:off x="1741251" y="3467911"/>
            <a:ext cx="45719" cy="67657"/>
          </a:xfrm>
          <a:prstGeom prst="ellipse">
            <a:avLst/>
          </a:prstGeom>
          <a:solidFill>
            <a:srgbClr val="6404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1" name="Slika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4511">
            <a:off x="5309567" y="3083138"/>
            <a:ext cx="1434806" cy="107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8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1322</TotalTime>
  <Words>1196</Words>
  <Application>Microsoft Office PowerPoint</Application>
  <PresentationFormat>Široki zaslon</PresentationFormat>
  <Paragraphs>169</Paragraphs>
  <Slides>16</Slides>
  <Notes>5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Komercijala</dc:creator>
  <cp:lastModifiedBy>Komercijala</cp:lastModifiedBy>
  <cp:revision>209</cp:revision>
  <dcterms:created xsi:type="dcterms:W3CDTF">2020-09-21T11:25:29Z</dcterms:created>
  <dcterms:modified xsi:type="dcterms:W3CDTF">2023-07-03T06:39:08Z</dcterms:modified>
</cp:coreProperties>
</file>