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3" r:id="rId2"/>
    <p:sldId id="272" r:id="rId3"/>
    <p:sldId id="258" r:id="rId4"/>
    <p:sldId id="259" r:id="rId5"/>
    <p:sldId id="277" r:id="rId6"/>
    <p:sldId id="262" r:id="rId7"/>
    <p:sldId id="263" r:id="rId8"/>
    <p:sldId id="279" r:id="rId9"/>
    <p:sldId id="280" r:id="rId10"/>
    <p:sldId id="265" r:id="rId11"/>
    <p:sldId id="266" r:id="rId12"/>
    <p:sldId id="274" r:id="rId13"/>
    <p:sldId id="275" r:id="rId14"/>
    <p:sldId id="276" r:id="rId15"/>
    <p:sldId id="269" r:id="rId16"/>
    <p:sldId id="270" r:id="rId17"/>
    <p:sldId id="278" r:id="rId1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1637"/>
    <a:srgbClr val="762B45"/>
    <a:srgbClr val="983526"/>
    <a:srgbClr val="640402"/>
    <a:srgbClr val="660905"/>
    <a:srgbClr val="A54239"/>
    <a:srgbClr val="751511"/>
    <a:srgbClr val="BA5959"/>
    <a:srgbClr val="AC4E50"/>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6274" autoAdjust="0"/>
  </p:normalViewPr>
  <p:slideViewPr>
    <p:cSldViewPr snapToGrid="0">
      <p:cViewPr varScale="1">
        <p:scale>
          <a:sx n="111" d="100"/>
          <a:sy n="111" d="100"/>
        </p:scale>
        <p:origin x="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2F28F-74AD-476F-91D4-94549CC628F9}" type="datetimeFigureOut">
              <a:rPr lang="hr-HR" smtClean="0"/>
              <a:t>2.3.2023.</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C6323-5950-4599-9C02-B9DDD62CC51C}" type="slidenum">
              <a:rPr lang="hr-HR" smtClean="0"/>
              <a:t>‹#›</a:t>
            </a:fld>
            <a:endParaRPr lang="hr-HR"/>
          </a:p>
        </p:txBody>
      </p:sp>
    </p:spTree>
    <p:extLst>
      <p:ext uri="{BB962C8B-B14F-4D97-AF65-F5344CB8AC3E}">
        <p14:creationId xmlns:p14="http://schemas.microsoft.com/office/powerpoint/2010/main" val="214113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28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68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05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92FC6323-5950-4599-9C02-B9DDD62CC51C}" type="slidenum">
              <a:rPr lang="hr-HR" smtClean="0"/>
              <a:t>13</a:t>
            </a:fld>
            <a:endParaRPr lang="hr-HR"/>
          </a:p>
        </p:txBody>
      </p:sp>
    </p:spTree>
    <p:extLst>
      <p:ext uri="{BB962C8B-B14F-4D97-AF65-F5344CB8AC3E}">
        <p14:creationId xmlns:p14="http://schemas.microsoft.com/office/powerpoint/2010/main" val="248749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7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smtClean="0"/>
              <a:t>Uredite stil naslova matrice</a:t>
            </a:r>
            <a:endParaRPr lang="hr-H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20562544-9938-4D49-BB05-8B052A9E0542}" type="datetimeFigureOut">
              <a:rPr lang="hr-HR" smtClean="0"/>
              <a:t>2.3.2023.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383941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20562544-9938-4D49-BB05-8B052A9E0542}" type="datetimeFigureOut">
              <a:rPr lang="hr-HR" smtClean="0"/>
              <a:t>2.3.2023.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217954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20562544-9938-4D49-BB05-8B052A9E0542}" type="datetimeFigureOut">
              <a:rPr lang="hr-HR" smtClean="0"/>
              <a:t>2.3.2023.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236638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20562544-9938-4D49-BB05-8B052A9E0542}" type="datetimeFigureOut">
              <a:rPr lang="hr-HR" smtClean="0"/>
              <a:t>2.3.2023.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54306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smtClean="0"/>
              <a:t>Uredite stil naslova matrice</a:t>
            </a:r>
            <a:endParaRPr lang="hr-HR"/>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20562544-9938-4D49-BB05-8B052A9E0542}" type="datetimeFigureOut">
              <a:rPr lang="hr-HR" smtClean="0"/>
              <a:t>2.3.2023.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17962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838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6172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20562544-9938-4D49-BB05-8B052A9E0542}" type="datetimeFigureOut">
              <a:rPr lang="hr-HR" smtClean="0"/>
              <a:t>2.3.2023.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422927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smtClean="0"/>
              <a:t>Uredite stil naslova matrice</a:t>
            </a:r>
            <a:endParaRPr lang="hr-HR"/>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20562544-9938-4D49-BB05-8B052A9E0542}" type="datetimeFigureOut">
              <a:rPr lang="hr-HR" smtClean="0"/>
              <a:t>2.3.2023.</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216326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20562544-9938-4D49-BB05-8B052A9E0542}" type="datetimeFigureOut">
              <a:rPr lang="hr-HR" smtClean="0"/>
              <a:t>2.3.2023.</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92872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20562544-9938-4D49-BB05-8B052A9E0542}" type="datetimeFigureOut">
              <a:rPr lang="hr-HR" smtClean="0"/>
              <a:t>2.3.2023.</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383930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hr-HR"/>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20562544-9938-4D49-BB05-8B052A9E0542}" type="datetimeFigureOut">
              <a:rPr lang="hr-HR" smtClean="0"/>
              <a:t>2.3.2023.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80672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hr-HR"/>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20562544-9938-4D49-BB05-8B052A9E0542}" type="datetimeFigureOut">
              <a:rPr lang="hr-HR" smtClean="0"/>
              <a:t>2.3.2023.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4C50692-FD11-4000-9C3A-DFC89205E237}" type="slidenum">
              <a:rPr lang="hr-HR" smtClean="0"/>
              <a:t>‹#›</a:t>
            </a:fld>
            <a:endParaRPr lang="hr-HR"/>
          </a:p>
        </p:txBody>
      </p:sp>
    </p:spTree>
    <p:extLst>
      <p:ext uri="{BB962C8B-B14F-4D97-AF65-F5344CB8AC3E}">
        <p14:creationId xmlns:p14="http://schemas.microsoft.com/office/powerpoint/2010/main" val="400705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62544-9938-4D49-BB05-8B052A9E0542}" type="datetimeFigureOut">
              <a:rPr lang="hr-HR" smtClean="0"/>
              <a:t>2.3.2023.</a:t>
            </a:fld>
            <a:endParaRPr lang="hr-HR"/>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50692-FD11-4000-9C3A-DFC89205E237}" type="slidenum">
              <a:rPr lang="hr-HR" smtClean="0"/>
              <a:t>‹#›</a:t>
            </a:fld>
            <a:endParaRPr lang="hr-HR"/>
          </a:p>
        </p:txBody>
      </p:sp>
    </p:spTree>
    <p:extLst>
      <p:ext uri="{BB962C8B-B14F-4D97-AF65-F5344CB8AC3E}">
        <p14:creationId xmlns:p14="http://schemas.microsoft.com/office/powerpoint/2010/main" val="209509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5.jpeg"/><Relationship Id="rId7" Type="http://schemas.openxmlformats.org/officeDocument/2006/relationships/image" Target="../media/image87.pn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3" Type="http://schemas.openxmlformats.org/officeDocument/2006/relationships/image" Target="../media/image91.jpeg"/><Relationship Id="rId7" Type="http://schemas.openxmlformats.org/officeDocument/2006/relationships/image" Target="../media/image1.jpg"/><Relationship Id="rId12" Type="http://schemas.openxmlformats.org/officeDocument/2006/relationships/image" Target="../media/image99.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98.png"/><Relationship Id="rId5" Type="http://schemas.openxmlformats.org/officeDocument/2006/relationships/image" Target="../media/image93.jpg"/><Relationship Id="rId10" Type="http://schemas.openxmlformats.org/officeDocument/2006/relationships/image" Target="../media/image97.jpg"/><Relationship Id="rId4" Type="http://schemas.openxmlformats.org/officeDocument/2006/relationships/image" Target="../media/image92.png"/><Relationship Id="rId9" Type="http://schemas.openxmlformats.org/officeDocument/2006/relationships/image" Target="../media/image96.png"/></Relationships>
</file>

<file path=ppt/slides/_rels/slide1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94.jpe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101.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jpg"/><Relationship Id="rId9" Type="http://schemas.openxmlformats.org/officeDocument/2006/relationships/image" Target="../media/image106.png"/><Relationship Id="rId14" Type="http://schemas.openxmlformats.org/officeDocument/2006/relationships/image" Target="../media/image111.png"/></Relationships>
</file>

<file path=ppt/slides/_rels/slide1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8.jpg"/><Relationship Id="rId7" Type="http://schemas.openxmlformats.org/officeDocument/2006/relationships/image" Target="../media/image120.jp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notesSlide" Target="../notesSlides/notesSlide4.xml"/><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3.png"/><Relationship Id="rId5" Type="http://schemas.openxmlformats.org/officeDocument/2006/relationships/image" Target="../media/image16.jpe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image" Target="../media/image126.png"/></Relationships>
</file>

<file path=ppt/slides/_rels/slide1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jpeg"/><Relationship Id="rId10" Type="http://schemas.openxmlformats.org/officeDocument/2006/relationships/image" Target="../media/image139.png"/><Relationship Id="rId4" Type="http://schemas.openxmlformats.org/officeDocument/2006/relationships/image" Target="../media/image133.jpeg"/><Relationship Id="rId9" Type="http://schemas.openxmlformats.org/officeDocument/2006/relationships/image" Target="../media/image138.png"/></Relationships>
</file>

<file path=ppt/slides/_rels/slide1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jpg"/><Relationship Id="rId12" Type="http://schemas.openxmlformats.org/officeDocument/2006/relationships/image" Target="../media/image149.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3.jpeg"/><Relationship Id="rId11" Type="http://schemas.openxmlformats.org/officeDocument/2006/relationships/image" Target="../media/image148.jpg"/><Relationship Id="rId5" Type="http://schemas.openxmlformats.org/officeDocument/2006/relationships/image" Target="../media/image142.jpe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jpg"/></Relationships>
</file>

<file path=ppt/slides/_rels/slide16.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4.jpeg"/><Relationship Id="rId2" Type="http://schemas.openxmlformats.org/officeDocument/2006/relationships/image" Target="../media/image150.jp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53.png"/><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jp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png"/><Relationship Id="rId3" Type="http://schemas.openxmlformats.org/officeDocument/2006/relationships/image" Target="../media/image15.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jp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15.jpeg"/><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p:cNvSpPr txBox="1"/>
          <p:nvPr/>
        </p:nvSpPr>
        <p:spPr>
          <a:xfrm>
            <a:off x="3271289" y="2422044"/>
            <a:ext cx="4387581" cy="1938992"/>
          </a:xfrm>
          <a:prstGeom prst="rect">
            <a:avLst/>
          </a:prstGeom>
          <a:noFill/>
        </p:spPr>
        <p:txBody>
          <a:bodyPr wrap="square" rtlCol="0">
            <a:spAutoFit/>
          </a:bodyPr>
          <a:lstStyle/>
          <a:p>
            <a:pPr algn="ctr"/>
            <a:r>
              <a:rPr lang="hr-HR" sz="6000" b="1" dirty="0" smtClean="0">
                <a:solidFill>
                  <a:schemeClr val="bg1"/>
                </a:solidFill>
              </a:rPr>
              <a:t>ASTRAPROM D.O.O.</a:t>
            </a:r>
            <a:endParaRPr lang="hr-HR" sz="6000" b="1" dirty="0">
              <a:solidFill>
                <a:schemeClr val="bg1"/>
              </a:solidFill>
            </a:endParaRPr>
          </a:p>
        </p:txBody>
      </p:sp>
      <p:sp>
        <p:nvSpPr>
          <p:cNvPr id="19" name="Pravokutnik 18"/>
          <p:cNvSpPr/>
          <p:nvPr/>
        </p:nvSpPr>
        <p:spPr>
          <a:xfrm>
            <a:off x="0" y="0"/>
            <a:ext cx="4670537" cy="6866260"/>
          </a:xfrm>
          <a:custGeom>
            <a:avLst/>
            <a:gdLst>
              <a:gd name="connsiteX0" fmla="*/ 0 w 5000321"/>
              <a:gd name="connsiteY0" fmla="*/ 0 h 6866260"/>
              <a:gd name="connsiteX1" fmla="*/ 5000321 w 5000321"/>
              <a:gd name="connsiteY1" fmla="*/ 0 h 6866260"/>
              <a:gd name="connsiteX2" fmla="*/ 5000321 w 5000321"/>
              <a:gd name="connsiteY2" fmla="*/ 6866260 h 6866260"/>
              <a:gd name="connsiteX3" fmla="*/ 0 w 5000321"/>
              <a:gd name="connsiteY3" fmla="*/ 6866260 h 6866260"/>
              <a:gd name="connsiteX4" fmla="*/ 0 w 5000321"/>
              <a:gd name="connsiteY4" fmla="*/ 0 h 6866260"/>
              <a:gd name="connsiteX0" fmla="*/ 0 w 5000321"/>
              <a:gd name="connsiteY0" fmla="*/ 0 h 6866260"/>
              <a:gd name="connsiteX1" fmla="*/ 5000321 w 5000321"/>
              <a:gd name="connsiteY1" fmla="*/ 0 h 6866260"/>
              <a:gd name="connsiteX2" fmla="*/ 2302092 w 5000321"/>
              <a:gd name="connsiteY2" fmla="*/ 6836280 h 6866260"/>
              <a:gd name="connsiteX3" fmla="*/ 0 w 5000321"/>
              <a:gd name="connsiteY3" fmla="*/ 6866260 h 6866260"/>
              <a:gd name="connsiteX4" fmla="*/ 0 w 5000321"/>
              <a:gd name="connsiteY4" fmla="*/ 0 h 6866260"/>
              <a:gd name="connsiteX0" fmla="*/ 0 w 5000321"/>
              <a:gd name="connsiteY0" fmla="*/ 0 h 6866260"/>
              <a:gd name="connsiteX1" fmla="*/ 5000321 w 5000321"/>
              <a:gd name="connsiteY1" fmla="*/ 0 h 6866260"/>
              <a:gd name="connsiteX2" fmla="*/ 1492623 w 5000321"/>
              <a:gd name="connsiteY2" fmla="*/ 6836280 h 6866260"/>
              <a:gd name="connsiteX3" fmla="*/ 0 w 5000321"/>
              <a:gd name="connsiteY3" fmla="*/ 6866260 h 6866260"/>
              <a:gd name="connsiteX4" fmla="*/ 0 w 5000321"/>
              <a:gd name="connsiteY4" fmla="*/ 0 h 6866260"/>
              <a:gd name="connsiteX0" fmla="*/ 0 w 3306432"/>
              <a:gd name="connsiteY0" fmla="*/ 0 h 6866260"/>
              <a:gd name="connsiteX1" fmla="*/ 3306432 w 3306432"/>
              <a:gd name="connsiteY1" fmla="*/ 14990 h 6866260"/>
              <a:gd name="connsiteX2" fmla="*/ 1492623 w 3306432"/>
              <a:gd name="connsiteY2" fmla="*/ 6836280 h 6866260"/>
              <a:gd name="connsiteX3" fmla="*/ 0 w 3306432"/>
              <a:gd name="connsiteY3" fmla="*/ 6866260 h 6866260"/>
              <a:gd name="connsiteX4" fmla="*/ 0 w 3306432"/>
              <a:gd name="connsiteY4" fmla="*/ 0 h 6866260"/>
              <a:gd name="connsiteX0" fmla="*/ 0 w 4670537"/>
              <a:gd name="connsiteY0" fmla="*/ 0 h 6866260"/>
              <a:gd name="connsiteX1" fmla="*/ 4670537 w 4670537"/>
              <a:gd name="connsiteY1" fmla="*/ 14990 h 6866260"/>
              <a:gd name="connsiteX2" fmla="*/ 1492623 w 4670537"/>
              <a:gd name="connsiteY2" fmla="*/ 6836280 h 6866260"/>
              <a:gd name="connsiteX3" fmla="*/ 0 w 4670537"/>
              <a:gd name="connsiteY3" fmla="*/ 6866260 h 6866260"/>
              <a:gd name="connsiteX4" fmla="*/ 0 w 4670537"/>
              <a:gd name="connsiteY4" fmla="*/ 0 h 686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537" h="6866260">
                <a:moveTo>
                  <a:pt x="0" y="0"/>
                </a:moveTo>
                <a:lnTo>
                  <a:pt x="4670537" y="14990"/>
                </a:lnTo>
                <a:lnTo>
                  <a:pt x="1492623" y="6836280"/>
                </a:lnTo>
                <a:lnTo>
                  <a:pt x="0" y="6866260"/>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Pravokutnik 7"/>
          <p:cNvSpPr/>
          <p:nvPr/>
        </p:nvSpPr>
        <p:spPr>
          <a:xfrm>
            <a:off x="-25655" y="3451071"/>
            <a:ext cx="839449" cy="2144967"/>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4" name="TekstniOkvir 13"/>
          <p:cNvSpPr txBox="1"/>
          <p:nvPr/>
        </p:nvSpPr>
        <p:spPr>
          <a:xfrm rot="16200000">
            <a:off x="-205627" y="4231167"/>
            <a:ext cx="1177290" cy="584775"/>
          </a:xfrm>
          <a:prstGeom prst="rect">
            <a:avLst/>
          </a:prstGeom>
          <a:noFill/>
        </p:spPr>
        <p:txBody>
          <a:bodyPr wrap="square" rtlCol="0">
            <a:spAutoFit/>
          </a:bodyPr>
          <a:lstStyle/>
          <a:p>
            <a:r>
              <a:rPr lang="hr-HR" sz="3200" dirty="0" smtClean="0">
                <a:solidFill>
                  <a:schemeClr val="bg1"/>
                </a:solidFill>
              </a:rPr>
              <a:t>2023</a:t>
            </a:r>
            <a:endParaRPr lang="hr-HR" sz="3200" dirty="0">
              <a:solidFill>
                <a:schemeClr val="bg1"/>
              </a:solidFill>
            </a:endParaRPr>
          </a:p>
        </p:txBody>
      </p:sp>
      <p:pic>
        <p:nvPicPr>
          <p:cNvPr id="20" name="Slika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260"/>
            <a:ext cx="2685738" cy="2148590"/>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145" y="3190722"/>
            <a:ext cx="1426983" cy="2641228"/>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val="0"/>
              </a:ext>
            </a:extLst>
          </a:blip>
          <a:srcRect l="21104" r="9055"/>
          <a:stretch/>
        </p:blipFill>
        <p:spPr>
          <a:xfrm>
            <a:off x="2697479" y="0"/>
            <a:ext cx="4859261" cy="3508682"/>
          </a:xfrm>
          <a:prstGeom prst="rect">
            <a:avLst/>
          </a:prstGeom>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7071" y="3508683"/>
            <a:ext cx="4964929" cy="3357578"/>
          </a:xfrm>
          <a:prstGeom prst="rect">
            <a:avLst/>
          </a:prstGeom>
        </p:spPr>
      </p:pic>
      <p:pic>
        <p:nvPicPr>
          <p:cNvPr id="3" name="Slika 2"/>
          <p:cNvPicPr>
            <a:picLocks noChangeAspect="1"/>
          </p:cNvPicPr>
          <p:nvPr/>
        </p:nvPicPr>
        <p:blipFill rotWithShape="1">
          <a:blip r:embed="rId6" cstate="print">
            <a:extLst>
              <a:ext uri="{28A0092B-C50C-407E-A947-70E740481C1C}">
                <a14:useLocalDpi xmlns:a14="http://schemas.microsoft.com/office/drawing/2010/main" val="0"/>
              </a:ext>
            </a:extLst>
          </a:blip>
          <a:srcRect r="17823"/>
          <a:stretch/>
        </p:blipFill>
        <p:spPr>
          <a:xfrm>
            <a:off x="4795656" y="3500422"/>
            <a:ext cx="2457386" cy="3357578"/>
          </a:xfrm>
          <a:prstGeom prst="rect">
            <a:avLst/>
          </a:prstGeom>
        </p:spPr>
      </p:pic>
      <p:pic>
        <p:nvPicPr>
          <p:cNvPr id="6" name="Slika 5"/>
          <p:cNvPicPr>
            <a:picLocks noChangeAspect="1"/>
          </p:cNvPicPr>
          <p:nvPr/>
        </p:nvPicPr>
        <p:blipFill rotWithShape="1">
          <a:blip r:embed="rId7" cstate="print">
            <a:extLst>
              <a:ext uri="{28A0092B-C50C-407E-A947-70E740481C1C}">
                <a14:useLocalDpi xmlns:a14="http://schemas.microsoft.com/office/drawing/2010/main" val="0"/>
              </a:ext>
            </a:extLst>
          </a:blip>
          <a:srcRect l="18481" b="5113"/>
          <a:stretch/>
        </p:blipFill>
        <p:spPr>
          <a:xfrm>
            <a:off x="2700068" y="3508682"/>
            <a:ext cx="2095588" cy="3340692"/>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val="0"/>
              </a:ext>
            </a:extLst>
          </a:blip>
          <a:srcRect l="6723"/>
          <a:stretch/>
        </p:blipFill>
        <p:spPr>
          <a:xfrm>
            <a:off x="7431969" y="0"/>
            <a:ext cx="4760031" cy="3508682"/>
          </a:xfrm>
          <a:prstGeom prst="rect">
            <a:avLst/>
          </a:prstGeom>
        </p:spPr>
      </p:pic>
    </p:spTree>
    <p:extLst>
      <p:ext uri="{BB962C8B-B14F-4D97-AF65-F5344CB8AC3E}">
        <p14:creationId xmlns:p14="http://schemas.microsoft.com/office/powerpoint/2010/main" val="3407400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Slika 21"/>
          <p:cNvPicPr>
            <a:picLocks noChangeAspect="1"/>
          </p:cNvPicPr>
          <p:nvPr/>
        </p:nvPicPr>
        <p:blipFill rotWithShape="1">
          <a:blip r:embed="rId2">
            <a:extLst>
              <a:ext uri="{28A0092B-C50C-407E-A947-70E740481C1C}">
                <a14:useLocalDpi xmlns:a14="http://schemas.microsoft.com/office/drawing/2010/main" val="0"/>
              </a:ext>
            </a:extLst>
          </a:blip>
          <a:srcRect l="41256" r="18770"/>
          <a:stretch/>
        </p:blipFill>
        <p:spPr>
          <a:xfrm>
            <a:off x="-13523" y="-15795"/>
            <a:ext cx="4285719" cy="6858000"/>
          </a:xfrm>
          <a:prstGeom prst="rect">
            <a:avLst/>
          </a:prstGeom>
        </p:spPr>
      </p:pic>
      <p:sp>
        <p:nvSpPr>
          <p:cNvPr id="16" name="Pravokutnik 5"/>
          <p:cNvSpPr/>
          <p:nvPr/>
        </p:nvSpPr>
        <p:spPr>
          <a:xfrm rot="734068">
            <a:off x="530295" y="-228126"/>
            <a:ext cx="4553383" cy="6903760"/>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781276 h 4895295"/>
              <a:gd name="connsiteX1" fmla="*/ 4130199 w 5231938"/>
              <a:gd name="connsiteY1" fmla="*/ 0 h 4895295"/>
              <a:gd name="connsiteX2" fmla="*/ 5231938 w 5231938"/>
              <a:gd name="connsiteY2" fmla="*/ 4449755 h 4895295"/>
              <a:gd name="connsiteX3" fmla="*/ 2848269 w 5231938"/>
              <a:gd name="connsiteY3" fmla="*/ 4895295 h 4895295"/>
              <a:gd name="connsiteX4" fmla="*/ 0 w 5231938"/>
              <a:gd name="connsiteY4" fmla="*/ 781276 h 4895295"/>
              <a:gd name="connsiteX0" fmla="*/ 0 w 5237500"/>
              <a:gd name="connsiteY0" fmla="*/ 759365 h 4895295"/>
              <a:gd name="connsiteX1" fmla="*/ 4135761 w 5237500"/>
              <a:gd name="connsiteY1" fmla="*/ 0 h 4895295"/>
              <a:gd name="connsiteX2" fmla="*/ 5237500 w 5237500"/>
              <a:gd name="connsiteY2" fmla="*/ 4449755 h 4895295"/>
              <a:gd name="connsiteX3" fmla="*/ 2853831 w 5237500"/>
              <a:gd name="connsiteY3" fmla="*/ 4895295 h 4895295"/>
              <a:gd name="connsiteX4" fmla="*/ 0 w 5237500"/>
              <a:gd name="connsiteY4" fmla="*/ 759365 h 4895295"/>
              <a:gd name="connsiteX0" fmla="*/ 0 w 5237500"/>
              <a:gd name="connsiteY0" fmla="*/ 384937 h 4520867"/>
              <a:gd name="connsiteX1" fmla="*/ 2176243 w 5237500"/>
              <a:gd name="connsiteY1" fmla="*/ 0 h 4520867"/>
              <a:gd name="connsiteX2" fmla="*/ 5237500 w 5237500"/>
              <a:gd name="connsiteY2" fmla="*/ 4075327 h 4520867"/>
              <a:gd name="connsiteX3" fmla="*/ 2853831 w 5237500"/>
              <a:gd name="connsiteY3" fmla="*/ 4520867 h 4520867"/>
              <a:gd name="connsiteX4" fmla="*/ 0 w 5237500"/>
              <a:gd name="connsiteY4" fmla="*/ 384937 h 4520867"/>
              <a:gd name="connsiteX0" fmla="*/ 0 w 3288025"/>
              <a:gd name="connsiteY0" fmla="*/ 384937 h 4520867"/>
              <a:gd name="connsiteX1" fmla="*/ 2176243 w 3288025"/>
              <a:gd name="connsiteY1" fmla="*/ 0 h 4520867"/>
              <a:gd name="connsiteX2" fmla="*/ 3288025 w 3288025"/>
              <a:gd name="connsiteY2" fmla="*/ 4436423 h 4520867"/>
              <a:gd name="connsiteX3" fmla="*/ 2853831 w 3288025"/>
              <a:gd name="connsiteY3" fmla="*/ 4520867 h 4520867"/>
              <a:gd name="connsiteX4" fmla="*/ 0 w 3288025"/>
              <a:gd name="connsiteY4" fmla="*/ 384937 h 4520867"/>
              <a:gd name="connsiteX0" fmla="*/ 0 w 3329283"/>
              <a:gd name="connsiteY0" fmla="*/ 381110 h 4520867"/>
              <a:gd name="connsiteX1" fmla="*/ 2217501 w 3329283"/>
              <a:gd name="connsiteY1" fmla="*/ 0 h 4520867"/>
              <a:gd name="connsiteX2" fmla="*/ 3329283 w 3329283"/>
              <a:gd name="connsiteY2" fmla="*/ 4436423 h 4520867"/>
              <a:gd name="connsiteX3" fmla="*/ 2895089 w 3329283"/>
              <a:gd name="connsiteY3" fmla="*/ 4520867 h 4520867"/>
              <a:gd name="connsiteX4" fmla="*/ 0 w 3329283"/>
              <a:gd name="connsiteY4" fmla="*/ 381110 h 4520867"/>
              <a:gd name="connsiteX0" fmla="*/ 0 w 3329283"/>
              <a:gd name="connsiteY0" fmla="*/ 407773 h 4547530"/>
              <a:gd name="connsiteX1" fmla="*/ 2237589 w 3329283"/>
              <a:gd name="connsiteY1" fmla="*/ 0 h 4547530"/>
              <a:gd name="connsiteX2" fmla="*/ 3329283 w 3329283"/>
              <a:gd name="connsiteY2" fmla="*/ 4463086 h 4547530"/>
              <a:gd name="connsiteX3" fmla="*/ 2895089 w 3329283"/>
              <a:gd name="connsiteY3" fmla="*/ 4547530 h 4547530"/>
              <a:gd name="connsiteX4" fmla="*/ 0 w 3329283"/>
              <a:gd name="connsiteY4" fmla="*/ 407773 h 4547530"/>
              <a:gd name="connsiteX0" fmla="*/ 0 w 3329283"/>
              <a:gd name="connsiteY0" fmla="*/ 424402 h 4564159"/>
              <a:gd name="connsiteX1" fmla="*/ 2327368 w 3329283"/>
              <a:gd name="connsiteY1" fmla="*/ 0 h 4564159"/>
              <a:gd name="connsiteX2" fmla="*/ 3329283 w 3329283"/>
              <a:gd name="connsiteY2" fmla="*/ 4479715 h 4564159"/>
              <a:gd name="connsiteX3" fmla="*/ 2895089 w 3329283"/>
              <a:gd name="connsiteY3" fmla="*/ 4564159 h 4564159"/>
              <a:gd name="connsiteX4" fmla="*/ 0 w 3329283"/>
              <a:gd name="connsiteY4" fmla="*/ 424402 h 4564159"/>
              <a:gd name="connsiteX0" fmla="*/ 0 w 3507760"/>
              <a:gd name="connsiteY0" fmla="*/ 424402 h 4564159"/>
              <a:gd name="connsiteX1" fmla="*/ 2327368 w 3507760"/>
              <a:gd name="connsiteY1" fmla="*/ 0 h 4564159"/>
              <a:gd name="connsiteX2" fmla="*/ 3507760 w 3507760"/>
              <a:gd name="connsiteY2" fmla="*/ 4389301 h 4564159"/>
              <a:gd name="connsiteX3" fmla="*/ 2895089 w 3507760"/>
              <a:gd name="connsiteY3" fmla="*/ 4564159 h 4564159"/>
              <a:gd name="connsiteX4" fmla="*/ 0 w 3507760"/>
              <a:gd name="connsiteY4" fmla="*/ 424402 h 4564159"/>
              <a:gd name="connsiteX0" fmla="*/ 0 w 3507760"/>
              <a:gd name="connsiteY0" fmla="*/ 424402 h 4531292"/>
              <a:gd name="connsiteX1" fmla="*/ 2327368 w 3507760"/>
              <a:gd name="connsiteY1" fmla="*/ 0 h 4531292"/>
              <a:gd name="connsiteX2" fmla="*/ 3507760 w 3507760"/>
              <a:gd name="connsiteY2" fmla="*/ 4389301 h 4531292"/>
              <a:gd name="connsiteX3" fmla="*/ 2886746 w 3507760"/>
              <a:gd name="connsiteY3" fmla="*/ 4531292 h 4531292"/>
              <a:gd name="connsiteX4" fmla="*/ 0 w 3507760"/>
              <a:gd name="connsiteY4" fmla="*/ 424402 h 4531292"/>
              <a:gd name="connsiteX0" fmla="*/ 0 w 3516104"/>
              <a:gd name="connsiteY0" fmla="*/ 424402 h 4531292"/>
              <a:gd name="connsiteX1" fmla="*/ 2327368 w 3516104"/>
              <a:gd name="connsiteY1" fmla="*/ 0 h 4531292"/>
              <a:gd name="connsiteX2" fmla="*/ 3516104 w 3516104"/>
              <a:gd name="connsiteY2" fmla="*/ 4422169 h 4531292"/>
              <a:gd name="connsiteX3" fmla="*/ 2886746 w 3516104"/>
              <a:gd name="connsiteY3" fmla="*/ 4531292 h 4531292"/>
              <a:gd name="connsiteX4" fmla="*/ 0 w 3516104"/>
              <a:gd name="connsiteY4" fmla="*/ 424402 h 4531292"/>
              <a:gd name="connsiteX0" fmla="*/ 0 w 3528930"/>
              <a:gd name="connsiteY0" fmla="*/ 426777 h 4531292"/>
              <a:gd name="connsiteX1" fmla="*/ 2340194 w 3528930"/>
              <a:gd name="connsiteY1" fmla="*/ 0 h 4531292"/>
              <a:gd name="connsiteX2" fmla="*/ 3528930 w 3528930"/>
              <a:gd name="connsiteY2" fmla="*/ 4422169 h 4531292"/>
              <a:gd name="connsiteX3" fmla="*/ 2899572 w 3528930"/>
              <a:gd name="connsiteY3" fmla="*/ 4531292 h 4531292"/>
              <a:gd name="connsiteX4" fmla="*/ 0 w 3528930"/>
              <a:gd name="connsiteY4" fmla="*/ 426777 h 4531292"/>
              <a:gd name="connsiteX0" fmla="*/ 0 w 3528930"/>
              <a:gd name="connsiteY0" fmla="*/ 426777 h 4527463"/>
              <a:gd name="connsiteX1" fmla="*/ 2340194 w 3528930"/>
              <a:gd name="connsiteY1" fmla="*/ 0 h 4527463"/>
              <a:gd name="connsiteX2" fmla="*/ 3528930 w 3528930"/>
              <a:gd name="connsiteY2" fmla="*/ 4422169 h 4527463"/>
              <a:gd name="connsiteX3" fmla="*/ 2858316 w 3528930"/>
              <a:gd name="connsiteY3" fmla="*/ 4527463 h 4527463"/>
              <a:gd name="connsiteX4" fmla="*/ 0 w 3528930"/>
              <a:gd name="connsiteY4"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31528 h 4532214"/>
              <a:gd name="connsiteX1" fmla="*/ 2365846 w 3528930"/>
              <a:gd name="connsiteY1" fmla="*/ 0 h 4532214"/>
              <a:gd name="connsiteX2" fmla="*/ 2559042 w 3528930"/>
              <a:gd name="connsiteY2" fmla="*/ 829007 h 4532214"/>
              <a:gd name="connsiteX3" fmla="*/ 3528930 w 3528930"/>
              <a:gd name="connsiteY3" fmla="*/ 4426920 h 4532214"/>
              <a:gd name="connsiteX4" fmla="*/ 2858316 w 3528930"/>
              <a:gd name="connsiteY4" fmla="*/ 4532214 h 4532214"/>
              <a:gd name="connsiteX5" fmla="*/ 0 w 3528930"/>
              <a:gd name="connsiteY5" fmla="*/ 431528 h 4532214"/>
              <a:gd name="connsiteX0" fmla="*/ 0 w 3528930"/>
              <a:gd name="connsiteY0" fmla="*/ 431528 h 4554125"/>
              <a:gd name="connsiteX1" fmla="*/ 2365846 w 3528930"/>
              <a:gd name="connsiteY1" fmla="*/ 0 h 4554125"/>
              <a:gd name="connsiteX2" fmla="*/ 2559042 w 3528930"/>
              <a:gd name="connsiteY2" fmla="*/ 829007 h 4554125"/>
              <a:gd name="connsiteX3" fmla="*/ 3528930 w 3528930"/>
              <a:gd name="connsiteY3" fmla="*/ 4426920 h 4554125"/>
              <a:gd name="connsiteX4" fmla="*/ 2863878 w 3528930"/>
              <a:gd name="connsiteY4" fmla="*/ 4554125 h 4554125"/>
              <a:gd name="connsiteX5" fmla="*/ 0 w 3528930"/>
              <a:gd name="connsiteY5" fmla="*/ 431528 h 4554125"/>
              <a:gd name="connsiteX0" fmla="*/ 0 w 3528930"/>
              <a:gd name="connsiteY0" fmla="*/ 447922 h 4570519"/>
              <a:gd name="connsiteX1" fmla="*/ 2370748 w 3528930"/>
              <a:gd name="connsiteY1" fmla="*/ 0 h 4570519"/>
              <a:gd name="connsiteX2" fmla="*/ 2559042 w 3528930"/>
              <a:gd name="connsiteY2" fmla="*/ 84540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930" h="4570519">
                <a:moveTo>
                  <a:pt x="0" y="447922"/>
                </a:moveTo>
                <a:lnTo>
                  <a:pt x="2370748" y="0"/>
                </a:lnTo>
                <a:cubicBezTo>
                  <a:pt x="2439422" y="275544"/>
                  <a:pt x="2511530" y="565937"/>
                  <a:pt x="2585014" y="840591"/>
                </a:cubicBezTo>
                <a:lnTo>
                  <a:pt x="3528930" y="4443314"/>
                </a:lnTo>
                <a:lnTo>
                  <a:pt x="2863878" y="4570519"/>
                </a:lnTo>
                <a:lnTo>
                  <a:pt x="0" y="447922"/>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7" name="Pravokutnik 15"/>
          <p:cNvSpPr/>
          <p:nvPr/>
        </p:nvSpPr>
        <p:spPr>
          <a:xfrm>
            <a:off x="-43553" y="-15795"/>
            <a:ext cx="3557057" cy="6908273"/>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55929"/>
              <a:gd name="connsiteX1" fmla="*/ 4243775 w 4243775"/>
              <a:gd name="connsiteY1" fmla="*/ 0 h 7355929"/>
              <a:gd name="connsiteX2" fmla="*/ 4179658 w 4243775"/>
              <a:gd name="connsiteY2" fmla="*/ 7355929 h 7355929"/>
              <a:gd name="connsiteX3" fmla="*/ 1317909 w 4243775"/>
              <a:gd name="connsiteY3" fmla="*/ 7352329 h 7355929"/>
              <a:gd name="connsiteX4" fmla="*/ 0 w 4243775"/>
              <a:gd name="connsiteY4" fmla="*/ 14006 h 7355929"/>
              <a:gd name="connsiteX0" fmla="*/ 0 w 4227696"/>
              <a:gd name="connsiteY0" fmla="*/ 14006 h 7355929"/>
              <a:gd name="connsiteX1" fmla="*/ 4227696 w 4227696"/>
              <a:gd name="connsiteY1" fmla="*/ 0 h 7355929"/>
              <a:gd name="connsiteX2" fmla="*/ 4179658 w 4227696"/>
              <a:gd name="connsiteY2" fmla="*/ 7355929 h 7355929"/>
              <a:gd name="connsiteX3" fmla="*/ 1317909 w 4227696"/>
              <a:gd name="connsiteY3" fmla="*/ 7352329 h 7355929"/>
              <a:gd name="connsiteX4" fmla="*/ 0 w 4227696"/>
              <a:gd name="connsiteY4" fmla="*/ 14006 h 7355929"/>
              <a:gd name="connsiteX0" fmla="*/ 0 w 4179669"/>
              <a:gd name="connsiteY0" fmla="*/ 0 h 7341923"/>
              <a:gd name="connsiteX1" fmla="*/ 3187680 w 4179669"/>
              <a:gd name="connsiteY1" fmla="*/ 660 h 7341923"/>
              <a:gd name="connsiteX2" fmla="*/ 4179658 w 4179669"/>
              <a:gd name="connsiteY2" fmla="*/ 7341923 h 7341923"/>
              <a:gd name="connsiteX3" fmla="*/ 1317909 w 4179669"/>
              <a:gd name="connsiteY3" fmla="*/ 7338323 h 7341923"/>
              <a:gd name="connsiteX4" fmla="*/ 0 w 4179669"/>
              <a:gd name="connsiteY4" fmla="*/ 0 h 7341923"/>
              <a:gd name="connsiteX0" fmla="*/ 0 w 3959951"/>
              <a:gd name="connsiteY0" fmla="*/ 0 h 7338323"/>
              <a:gd name="connsiteX1" fmla="*/ 3187680 w 3959951"/>
              <a:gd name="connsiteY1" fmla="*/ 660 h 7338323"/>
              <a:gd name="connsiteX2" fmla="*/ 3959937 w 3959951"/>
              <a:gd name="connsiteY2" fmla="*/ 6667255 h 7338323"/>
              <a:gd name="connsiteX3" fmla="*/ 1317909 w 3959951"/>
              <a:gd name="connsiteY3" fmla="*/ 7338323 h 7338323"/>
              <a:gd name="connsiteX4" fmla="*/ 0 w 3959951"/>
              <a:gd name="connsiteY4" fmla="*/ 0 h 7338323"/>
              <a:gd name="connsiteX0" fmla="*/ 0 w 3959951"/>
              <a:gd name="connsiteY0" fmla="*/ 0 h 6667255"/>
              <a:gd name="connsiteX1" fmla="*/ 3187680 w 3959951"/>
              <a:gd name="connsiteY1" fmla="*/ 660 h 6667255"/>
              <a:gd name="connsiteX2" fmla="*/ 3959937 w 3959951"/>
              <a:gd name="connsiteY2" fmla="*/ 6667255 h 6667255"/>
              <a:gd name="connsiteX3" fmla="*/ 951706 w 3959951"/>
              <a:gd name="connsiteY3" fmla="*/ 6619654 h 6667255"/>
              <a:gd name="connsiteX4" fmla="*/ 0 w 3959951"/>
              <a:gd name="connsiteY4" fmla="*/ 0 h 6667255"/>
              <a:gd name="connsiteX0" fmla="*/ 0 w 3461915"/>
              <a:gd name="connsiteY0" fmla="*/ 732675 h 6666595"/>
              <a:gd name="connsiteX1" fmla="*/ 2689644 w 3461915"/>
              <a:gd name="connsiteY1" fmla="*/ 0 h 6666595"/>
              <a:gd name="connsiteX2" fmla="*/ 3461901 w 3461915"/>
              <a:gd name="connsiteY2" fmla="*/ 6666595 h 6666595"/>
              <a:gd name="connsiteX3" fmla="*/ 453670 w 3461915"/>
              <a:gd name="connsiteY3" fmla="*/ 6618994 h 6666595"/>
              <a:gd name="connsiteX4" fmla="*/ 0 w 3461915"/>
              <a:gd name="connsiteY4" fmla="*/ 732675 h 6666595"/>
              <a:gd name="connsiteX0" fmla="*/ 0 w 3461909"/>
              <a:gd name="connsiteY0" fmla="*/ 58006 h 5991926"/>
              <a:gd name="connsiteX1" fmla="*/ 2074423 w 3461909"/>
              <a:gd name="connsiteY1" fmla="*/ 0 h 5991926"/>
              <a:gd name="connsiteX2" fmla="*/ 3461901 w 3461909"/>
              <a:gd name="connsiteY2" fmla="*/ 5991926 h 5991926"/>
              <a:gd name="connsiteX3" fmla="*/ 453670 w 3461909"/>
              <a:gd name="connsiteY3" fmla="*/ 5944325 h 5991926"/>
              <a:gd name="connsiteX4" fmla="*/ 0 w 3461909"/>
              <a:gd name="connsiteY4" fmla="*/ 58006 h 5991926"/>
              <a:gd name="connsiteX0" fmla="*/ 0 w 3461922"/>
              <a:gd name="connsiteY0" fmla="*/ 58006 h 5991926"/>
              <a:gd name="connsiteX1" fmla="*/ 2074423 w 3461922"/>
              <a:gd name="connsiteY1" fmla="*/ 0 h 5991926"/>
              <a:gd name="connsiteX2" fmla="*/ 3461901 w 3461922"/>
              <a:gd name="connsiteY2" fmla="*/ 5991926 h 5991926"/>
              <a:gd name="connsiteX3" fmla="*/ 453670 w 3461922"/>
              <a:gd name="connsiteY3" fmla="*/ 5944325 h 5991926"/>
              <a:gd name="connsiteX4" fmla="*/ 0 w 3461922"/>
              <a:gd name="connsiteY4" fmla="*/ 58006 h 5991926"/>
              <a:gd name="connsiteX0" fmla="*/ 0 w 4150373"/>
              <a:gd name="connsiteY0" fmla="*/ 58006 h 5962592"/>
              <a:gd name="connsiteX1" fmla="*/ 2074423 w 4150373"/>
              <a:gd name="connsiteY1" fmla="*/ 0 h 5962592"/>
              <a:gd name="connsiteX2" fmla="*/ 4150364 w 4150373"/>
              <a:gd name="connsiteY2" fmla="*/ 5962592 h 5962592"/>
              <a:gd name="connsiteX3" fmla="*/ 453670 w 4150373"/>
              <a:gd name="connsiteY3" fmla="*/ 5944325 h 5962592"/>
              <a:gd name="connsiteX4" fmla="*/ 0 w 4150373"/>
              <a:gd name="connsiteY4" fmla="*/ 58006 h 5962592"/>
              <a:gd name="connsiteX0" fmla="*/ 0 w 4150364"/>
              <a:gd name="connsiteY0" fmla="*/ 58006 h 5962592"/>
              <a:gd name="connsiteX1" fmla="*/ 2074423 w 4150364"/>
              <a:gd name="connsiteY1" fmla="*/ 0 h 5962592"/>
              <a:gd name="connsiteX2" fmla="*/ 4150364 w 4150364"/>
              <a:gd name="connsiteY2" fmla="*/ 5962592 h 5962592"/>
              <a:gd name="connsiteX3" fmla="*/ 453670 w 4150364"/>
              <a:gd name="connsiteY3" fmla="*/ 5944325 h 5962592"/>
              <a:gd name="connsiteX4" fmla="*/ 0 w 4150364"/>
              <a:gd name="connsiteY4" fmla="*/ 58006 h 5962592"/>
              <a:gd name="connsiteX0" fmla="*/ 15069 w 4165433"/>
              <a:gd name="connsiteY0" fmla="*/ 58006 h 5962592"/>
              <a:gd name="connsiteX1" fmla="*/ 2089492 w 4165433"/>
              <a:gd name="connsiteY1" fmla="*/ 0 h 5962592"/>
              <a:gd name="connsiteX2" fmla="*/ 4165433 w 4165433"/>
              <a:gd name="connsiteY2" fmla="*/ 5962592 h 5962592"/>
              <a:gd name="connsiteX3" fmla="*/ 0 w 4165433"/>
              <a:gd name="connsiteY3" fmla="*/ 5914992 h 5962592"/>
              <a:gd name="connsiteX4" fmla="*/ 15069 w 4165433"/>
              <a:gd name="connsiteY4" fmla="*/ 58006 h 5962592"/>
              <a:gd name="connsiteX0" fmla="*/ 15069 w 4165433"/>
              <a:gd name="connsiteY0" fmla="*/ 0 h 5992587"/>
              <a:gd name="connsiteX1" fmla="*/ 2089492 w 4165433"/>
              <a:gd name="connsiteY1" fmla="*/ 29995 h 5992587"/>
              <a:gd name="connsiteX2" fmla="*/ 4165433 w 4165433"/>
              <a:gd name="connsiteY2" fmla="*/ 5992587 h 5992587"/>
              <a:gd name="connsiteX3" fmla="*/ 0 w 4165433"/>
              <a:gd name="connsiteY3" fmla="*/ 5944987 h 5992587"/>
              <a:gd name="connsiteX4" fmla="*/ 15069 w 4165433"/>
              <a:gd name="connsiteY4" fmla="*/ 0 h 5992587"/>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209377"/>
              <a:gd name="connsiteY0" fmla="*/ 28673 h 5977260"/>
              <a:gd name="connsiteX1" fmla="*/ 2221325 w 4209377"/>
              <a:gd name="connsiteY1" fmla="*/ 0 h 5977260"/>
              <a:gd name="connsiteX2" fmla="*/ 4209377 w 4209377"/>
              <a:gd name="connsiteY2" fmla="*/ 5977260 h 5977260"/>
              <a:gd name="connsiteX3" fmla="*/ 0 w 4209377"/>
              <a:gd name="connsiteY3" fmla="*/ 5973660 h 5977260"/>
              <a:gd name="connsiteX4" fmla="*/ 15069 w 4209377"/>
              <a:gd name="connsiteY4" fmla="*/ 28673 h 5977260"/>
              <a:gd name="connsiteX0" fmla="*/ 0 w 4194308"/>
              <a:gd name="connsiteY0" fmla="*/ 28673 h 5983560"/>
              <a:gd name="connsiteX1" fmla="*/ 2206256 w 4194308"/>
              <a:gd name="connsiteY1" fmla="*/ 0 h 5983560"/>
              <a:gd name="connsiteX2" fmla="*/ 4194308 w 4194308"/>
              <a:gd name="connsiteY2" fmla="*/ 5977260 h 5983560"/>
              <a:gd name="connsiteX3" fmla="*/ 1161542 w 4194308"/>
              <a:gd name="connsiteY3" fmla="*/ 5983560 h 5983560"/>
              <a:gd name="connsiteX4" fmla="*/ 0 w 4194308"/>
              <a:gd name="connsiteY4" fmla="*/ 28673 h 5983560"/>
              <a:gd name="connsiteX0" fmla="*/ 0 w 3057247"/>
              <a:gd name="connsiteY0" fmla="*/ 18773 h 5983560"/>
              <a:gd name="connsiteX1" fmla="*/ 1069195 w 3057247"/>
              <a:gd name="connsiteY1" fmla="*/ 0 h 5983560"/>
              <a:gd name="connsiteX2" fmla="*/ 3057247 w 3057247"/>
              <a:gd name="connsiteY2" fmla="*/ 5977260 h 5983560"/>
              <a:gd name="connsiteX3" fmla="*/ 24481 w 3057247"/>
              <a:gd name="connsiteY3" fmla="*/ 5983560 h 5983560"/>
              <a:gd name="connsiteX4" fmla="*/ 0 w 3057247"/>
              <a:gd name="connsiteY4" fmla="*/ 18773 h 5983560"/>
              <a:gd name="connsiteX0" fmla="*/ 0 w 3057247"/>
              <a:gd name="connsiteY0" fmla="*/ 18773 h 5983560"/>
              <a:gd name="connsiteX1" fmla="*/ 1069195 w 3057247"/>
              <a:gd name="connsiteY1" fmla="*/ 0 h 5983560"/>
              <a:gd name="connsiteX2" fmla="*/ 3057247 w 3057247"/>
              <a:gd name="connsiteY2" fmla="*/ 5977260 h 5983560"/>
              <a:gd name="connsiteX3" fmla="*/ 4706 w 3057247"/>
              <a:gd name="connsiteY3" fmla="*/ 5983560 h 5983560"/>
              <a:gd name="connsiteX4" fmla="*/ 0 w 3057247"/>
              <a:gd name="connsiteY4" fmla="*/ 18773 h 5983560"/>
              <a:gd name="connsiteX0" fmla="*/ 0 w 3067134"/>
              <a:gd name="connsiteY0" fmla="*/ 18773 h 5983560"/>
              <a:gd name="connsiteX1" fmla="*/ 1069195 w 3067134"/>
              <a:gd name="connsiteY1" fmla="*/ 0 h 5983560"/>
              <a:gd name="connsiteX2" fmla="*/ 3067134 w 3067134"/>
              <a:gd name="connsiteY2" fmla="*/ 5937660 h 5983560"/>
              <a:gd name="connsiteX3" fmla="*/ 4706 w 3067134"/>
              <a:gd name="connsiteY3" fmla="*/ 5983560 h 5983560"/>
              <a:gd name="connsiteX4" fmla="*/ 0 w 3067134"/>
              <a:gd name="connsiteY4" fmla="*/ 18773 h 5983560"/>
              <a:gd name="connsiteX0" fmla="*/ 0 w 3077021"/>
              <a:gd name="connsiteY0" fmla="*/ 18773 h 5983560"/>
              <a:gd name="connsiteX1" fmla="*/ 1069195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 name="connsiteX0" fmla="*/ 0 w 3077021"/>
              <a:gd name="connsiteY0" fmla="*/ 18773 h 5983560"/>
              <a:gd name="connsiteX1" fmla="*/ 1079083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21" h="5983560">
                <a:moveTo>
                  <a:pt x="0" y="18773"/>
                </a:moveTo>
                <a:lnTo>
                  <a:pt x="1079083" y="0"/>
                </a:lnTo>
                <a:cubicBezTo>
                  <a:pt x="1807545" y="2283915"/>
                  <a:pt x="2304616" y="3575645"/>
                  <a:pt x="3077021" y="5947560"/>
                </a:cubicBezTo>
                <a:lnTo>
                  <a:pt x="4706" y="5983560"/>
                </a:lnTo>
                <a:cubicBezTo>
                  <a:pt x="3137" y="3995298"/>
                  <a:pt x="1569" y="2007035"/>
                  <a:pt x="0" y="18773"/>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cxnSp>
        <p:nvCxnSpPr>
          <p:cNvPr id="32" name="Ravni poveznik 31"/>
          <p:cNvCxnSpPr/>
          <p:nvPr/>
        </p:nvCxnSpPr>
        <p:spPr>
          <a:xfrm flipV="1">
            <a:off x="8543336" y="2769445"/>
            <a:ext cx="5511283" cy="199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6" name="Slika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4575" y="0"/>
            <a:ext cx="1544199" cy="1235359"/>
          </a:xfrm>
          <a:prstGeom prst="rect">
            <a:avLst/>
          </a:prstGeom>
        </p:spPr>
      </p:pic>
      <p:sp>
        <p:nvSpPr>
          <p:cNvPr id="3" name="TekstniOkvir 2"/>
          <p:cNvSpPr txBox="1"/>
          <p:nvPr/>
        </p:nvSpPr>
        <p:spPr>
          <a:xfrm>
            <a:off x="-112699" y="1424420"/>
            <a:ext cx="4441884" cy="3416320"/>
          </a:xfrm>
          <a:prstGeom prst="rect">
            <a:avLst/>
          </a:prstGeom>
          <a:noFill/>
        </p:spPr>
        <p:txBody>
          <a:bodyPr wrap="square" rtlCol="0">
            <a:spAutoFit/>
          </a:bodyPr>
          <a:lstStyle/>
          <a:p>
            <a:pPr algn="ctr"/>
            <a:r>
              <a:rPr lang="hr-HR" sz="5400" b="1" dirty="0" smtClean="0">
                <a:solidFill>
                  <a:schemeClr val="bg1"/>
                </a:solidFill>
              </a:rPr>
              <a:t>CHAINS</a:t>
            </a:r>
          </a:p>
          <a:p>
            <a:pPr algn="ctr"/>
            <a:r>
              <a:rPr lang="hr-HR" sz="5400" b="1" dirty="0" smtClean="0">
                <a:solidFill>
                  <a:schemeClr val="bg1"/>
                </a:solidFill>
              </a:rPr>
              <a:t>AND</a:t>
            </a:r>
          </a:p>
          <a:p>
            <a:pPr algn="ctr"/>
            <a:r>
              <a:rPr lang="hr-HR" sz="5400" b="1" dirty="0" smtClean="0">
                <a:solidFill>
                  <a:schemeClr val="bg1"/>
                </a:solidFill>
              </a:rPr>
              <a:t>CHAIN SPROCKETS </a:t>
            </a:r>
            <a:endParaRPr lang="hr-HR" sz="5400" b="1" dirty="0">
              <a:solidFill>
                <a:schemeClr val="bg1"/>
              </a:solidFill>
            </a:endParaRPr>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0266" y="100195"/>
            <a:ext cx="3874775" cy="962523"/>
          </a:xfrm>
          <a:prstGeom prst="rect">
            <a:avLst/>
          </a:prstGeom>
        </p:spPr>
      </p:pic>
      <p:sp>
        <p:nvSpPr>
          <p:cNvPr id="9" name="TekstniOkvir 8"/>
          <p:cNvSpPr txBox="1"/>
          <p:nvPr/>
        </p:nvSpPr>
        <p:spPr>
          <a:xfrm>
            <a:off x="4365982" y="1093953"/>
            <a:ext cx="8215810" cy="923330"/>
          </a:xfrm>
          <a:prstGeom prst="rect">
            <a:avLst/>
          </a:prstGeom>
          <a:noFill/>
        </p:spPr>
        <p:txBody>
          <a:bodyPr wrap="square" rtlCol="0">
            <a:spAutoFit/>
          </a:bodyPr>
          <a:lstStyle/>
          <a:p>
            <a:pPr marL="285750" indent="-285750">
              <a:buFontTx/>
              <a:buChar char="-"/>
            </a:pPr>
            <a:r>
              <a:rPr lang="en-US" dirty="0" smtClean="0"/>
              <a:t>We </a:t>
            </a:r>
            <a:r>
              <a:rPr lang="en-US" dirty="0"/>
              <a:t>are proud representatives of the </a:t>
            </a:r>
            <a:r>
              <a:rPr lang="en-US" dirty="0" smtClean="0"/>
              <a:t>world</a:t>
            </a:r>
            <a:r>
              <a:rPr lang="hr-HR" dirty="0" smtClean="0"/>
              <a:t>’s</a:t>
            </a:r>
            <a:r>
              <a:rPr lang="en-US" dirty="0" smtClean="0"/>
              <a:t> </a:t>
            </a:r>
            <a:r>
              <a:rPr lang="en-US" dirty="0"/>
              <a:t>leader in the production of </a:t>
            </a:r>
            <a:r>
              <a:rPr lang="en-US" dirty="0" err="1"/>
              <a:t>Renold</a:t>
            </a:r>
            <a:r>
              <a:rPr lang="en-US" dirty="0"/>
              <a:t> </a:t>
            </a:r>
            <a:r>
              <a:rPr lang="hr-HR" dirty="0" smtClean="0"/>
              <a:t>    </a:t>
            </a:r>
            <a:r>
              <a:rPr lang="en-US" dirty="0" smtClean="0"/>
              <a:t>chains</a:t>
            </a:r>
            <a:endParaRPr lang="en-US" dirty="0"/>
          </a:p>
          <a:p>
            <a:r>
              <a:rPr lang="hr-HR" dirty="0" smtClean="0"/>
              <a:t>-    </a:t>
            </a:r>
            <a:r>
              <a:rPr lang="en-US" dirty="0" smtClean="0"/>
              <a:t>Sprockets </a:t>
            </a:r>
            <a:r>
              <a:rPr lang="en-US" dirty="0"/>
              <a:t>are elements of machines that form a chain drive alongside the chain</a:t>
            </a:r>
            <a:endParaRPr lang="hr-HR" dirty="0" smtClean="0"/>
          </a:p>
        </p:txBody>
      </p:sp>
      <p:pic>
        <p:nvPicPr>
          <p:cNvPr id="12" name="Slika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9486" y="4130969"/>
            <a:ext cx="3330038" cy="2727030"/>
          </a:xfrm>
          <a:prstGeom prst="rect">
            <a:avLst/>
          </a:prstGeom>
        </p:spPr>
      </p:pic>
      <p:pic>
        <p:nvPicPr>
          <p:cNvPr id="15" name="Slika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9452" y="1963163"/>
            <a:ext cx="2253279" cy="1572405"/>
          </a:xfrm>
          <a:prstGeom prst="rect">
            <a:avLst/>
          </a:prstGeom>
        </p:spPr>
      </p:pic>
      <p:pic>
        <p:nvPicPr>
          <p:cNvPr id="18" name="Slika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500" y="4349797"/>
            <a:ext cx="3142857" cy="3333333"/>
          </a:xfrm>
          <a:prstGeom prst="rect">
            <a:avLst/>
          </a:prstGeom>
        </p:spPr>
      </p:pic>
      <p:cxnSp>
        <p:nvCxnSpPr>
          <p:cNvPr id="30" name="Ravni poveznik 29"/>
          <p:cNvCxnSpPr/>
          <p:nvPr/>
        </p:nvCxnSpPr>
        <p:spPr>
          <a:xfrm>
            <a:off x="4544031" y="2072289"/>
            <a:ext cx="7501431" cy="40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niOkvir 18"/>
          <p:cNvSpPr txBox="1"/>
          <p:nvPr/>
        </p:nvSpPr>
        <p:spPr>
          <a:xfrm>
            <a:off x="6998881" y="2601062"/>
            <a:ext cx="1964246" cy="1323439"/>
          </a:xfrm>
          <a:prstGeom prst="rect">
            <a:avLst/>
          </a:prstGeom>
          <a:noFill/>
        </p:spPr>
        <p:txBody>
          <a:bodyPr wrap="square" rtlCol="0">
            <a:spAutoFit/>
          </a:bodyPr>
          <a:lstStyle/>
          <a:p>
            <a:pPr marL="285750" indent="-285750">
              <a:buFontTx/>
              <a:buChar char="-"/>
            </a:pPr>
            <a:r>
              <a:rPr lang="hr-HR" sz="1600" dirty="0"/>
              <a:t>Gal </a:t>
            </a:r>
            <a:r>
              <a:rPr lang="hr-HR" sz="1600" dirty="0" err="1"/>
              <a:t>chains</a:t>
            </a:r>
            <a:endParaRPr lang="hr-HR" sz="1600" dirty="0"/>
          </a:p>
          <a:p>
            <a:pPr marL="285750" indent="-285750">
              <a:buFontTx/>
              <a:buChar char="-"/>
            </a:pPr>
            <a:r>
              <a:rPr lang="hr-HR" sz="1600" dirty="0"/>
              <a:t>Transport </a:t>
            </a:r>
            <a:r>
              <a:rPr lang="hr-HR" sz="1600" dirty="0" err="1"/>
              <a:t>chains</a:t>
            </a:r>
            <a:endParaRPr lang="hr-HR" sz="1600" dirty="0"/>
          </a:p>
          <a:p>
            <a:pPr marL="285750" indent="-285750">
              <a:buFontTx/>
              <a:buChar char="-"/>
            </a:pPr>
            <a:r>
              <a:rPr lang="hr-HR" sz="1600" dirty="0" err="1"/>
              <a:t>Lifting</a:t>
            </a:r>
            <a:r>
              <a:rPr lang="hr-HR" sz="1600" dirty="0"/>
              <a:t> </a:t>
            </a:r>
            <a:r>
              <a:rPr lang="hr-HR" sz="1600" dirty="0" err="1"/>
              <a:t>chains</a:t>
            </a:r>
            <a:endParaRPr lang="hr-HR" sz="1600" dirty="0"/>
          </a:p>
          <a:p>
            <a:pPr marL="285750" indent="-285750">
              <a:buFontTx/>
              <a:buChar char="-"/>
            </a:pPr>
            <a:r>
              <a:rPr lang="hr-HR" sz="1600" dirty="0" err="1" smtClean="0"/>
              <a:t>Sprockets</a:t>
            </a:r>
            <a:endParaRPr lang="hr-HR" sz="1600" dirty="0" smtClean="0"/>
          </a:p>
          <a:p>
            <a:pPr marL="285750" indent="-285750">
              <a:buFontTx/>
              <a:buChar char="-"/>
            </a:pPr>
            <a:r>
              <a:rPr lang="hr-HR" sz="1600" dirty="0" err="1" smtClean="0"/>
              <a:t>Chain</a:t>
            </a:r>
            <a:r>
              <a:rPr lang="hr-HR" sz="1600" dirty="0" smtClean="0"/>
              <a:t> </a:t>
            </a:r>
            <a:r>
              <a:rPr lang="hr-HR" sz="1600" dirty="0" err="1" smtClean="0"/>
              <a:t>guides</a:t>
            </a:r>
            <a:endParaRPr lang="hr-HR" sz="1600" dirty="0"/>
          </a:p>
        </p:txBody>
      </p:sp>
      <p:sp>
        <p:nvSpPr>
          <p:cNvPr id="20" name="TekstniOkvir 19"/>
          <p:cNvSpPr txBox="1"/>
          <p:nvPr/>
        </p:nvSpPr>
        <p:spPr>
          <a:xfrm>
            <a:off x="6826640" y="2176916"/>
            <a:ext cx="2382667" cy="400110"/>
          </a:xfrm>
          <a:prstGeom prst="rect">
            <a:avLst/>
          </a:prstGeom>
          <a:noFill/>
        </p:spPr>
        <p:txBody>
          <a:bodyPr wrap="square" rtlCol="0">
            <a:spAutoFit/>
          </a:bodyPr>
          <a:lstStyle/>
          <a:p>
            <a:r>
              <a:rPr lang="hr-HR" sz="2000" b="1" dirty="0" err="1" smtClean="0"/>
              <a:t>Our</a:t>
            </a:r>
            <a:r>
              <a:rPr lang="hr-HR" sz="2000" b="1" dirty="0" smtClean="0"/>
              <a:t> </a:t>
            </a:r>
            <a:r>
              <a:rPr lang="hr-HR" sz="2000" b="1" dirty="0" err="1" smtClean="0"/>
              <a:t>offer</a:t>
            </a:r>
            <a:r>
              <a:rPr lang="hr-HR" sz="2000" b="1" dirty="0" smtClean="0"/>
              <a:t> </a:t>
            </a:r>
            <a:r>
              <a:rPr lang="hr-HR" sz="2000" b="1" dirty="0" err="1" smtClean="0"/>
              <a:t>includes</a:t>
            </a:r>
            <a:r>
              <a:rPr lang="hr-HR" sz="2000" b="1" dirty="0" smtClean="0"/>
              <a:t>:</a:t>
            </a:r>
            <a:endParaRPr lang="hr-HR" sz="2000" b="1" dirty="0"/>
          </a:p>
        </p:txBody>
      </p:sp>
      <p:sp>
        <p:nvSpPr>
          <p:cNvPr id="38" name="TekstniOkvir 37"/>
          <p:cNvSpPr txBox="1"/>
          <p:nvPr/>
        </p:nvSpPr>
        <p:spPr>
          <a:xfrm>
            <a:off x="9095388" y="2606440"/>
            <a:ext cx="2284764" cy="1323439"/>
          </a:xfrm>
          <a:prstGeom prst="rect">
            <a:avLst/>
          </a:prstGeom>
          <a:noFill/>
        </p:spPr>
        <p:txBody>
          <a:bodyPr wrap="square" rtlCol="0">
            <a:spAutoFit/>
          </a:bodyPr>
          <a:lstStyle/>
          <a:p>
            <a:pPr marL="285750" indent="-285750">
              <a:buFontTx/>
              <a:buChar char="-"/>
            </a:pPr>
            <a:r>
              <a:rPr lang="en-US" sz="1600" dirty="0"/>
              <a:t>single-row, double-row, three-row</a:t>
            </a:r>
          </a:p>
          <a:p>
            <a:pPr marL="285750" indent="-285750">
              <a:buFontTx/>
              <a:buChar char="-"/>
            </a:pPr>
            <a:r>
              <a:rPr lang="en-US" sz="1600" dirty="0"/>
              <a:t>With hardened gearing, pilot hole with conical bushing</a:t>
            </a:r>
            <a:endParaRPr lang="hr-HR" sz="1600" dirty="0"/>
          </a:p>
        </p:txBody>
      </p:sp>
      <p:sp>
        <p:nvSpPr>
          <p:cNvPr id="39" name="TekstniOkvir 38"/>
          <p:cNvSpPr txBox="1"/>
          <p:nvPr/>
        </p:nvSpPr>
        <p:spPr>
          <a:xfrm>
            <a:off x="4442060" y="4034972"/>
            <a:ext cx="7678639" cy="1015663"/>
          </a:xfrm>
          <a:prstGeom prst="rect">
            <a:avLst/>
          </a:prstGeom>
          <a:noFill/>
        </p:spPr>
        <p:txBody>
          <a:bodyPr wrap="square" rtlCol="0">
            <a:spAutoFit/>
          </a:bodyPr>
          <a:lstStyle/>
          <a:p>
            <a:pPr algn="just"/>
            <a:r>
              <a:rPr lang="hr-HR" sz="2000" b="1" dirty="0" smtClean="0"/>
              <a:t>RENOLD SD, RENOLD SYNERGY, RENOLD SYNO, RENOLD A&amp;S, SOVEREING, STAINLESS STEEL, HYDRO SERVICE, ROLL-RING, RENOLD BLUEBOX</a:t>
            </a:r>
            <a:endParaRPr lang="hr-HR" sz="2000" b="1" dirty="0"/>
          </a:p>
        </p:txBody>
      </p:sp>
      <p:pic>
        <p:nvPicPr>
          <p:cNvPr id="26" name="Slika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93551" y="4833576"/>
            <a:ext cx="2024423" cy="2024423"/>
          </a:xfrm>
          <a:prstGeom prst="rect">
            <a:avLst/>
          </a:prstGeom>
        </p:spPr>
      </p:pic>
      <p:sp>
        <p:nvSpPr>
          <p:cNvPr id="4" name="Elipsa 3"/>
          <p:cNvSpPr/>
          <p:nvPr/>
        </p:nvSpPr>
        <p:spPr>
          <a:xfrm>
            <a:off x="1741251" y="3467911"/>
            <a:ext cx="45719" cy="67657"/>
          </a:xfrm>
          <a:prstGeom prst="ellipse">
            <a:avLst/>
          </a:prstGeom>
          <a:solidFill>
            <a:srgbClr val="64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Slika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4511">
            <a:off x="5309567" y="3083138"/>
            <a:ext cx="1434806" cy="1072381"/>
          </a:xfrm>
          <a:prstGeom prst="rect">
            <a:avLst/>
          </a:prstGeom>
        </p:spPr>
      </p:pic>
    </p:spTree>
    <p:extLst>
      <p:ext uri="{BB962C8B-B14F-4D97-AF65-F5344CB8AC3E}">
        <p14:creationId xmlns:p14="http://schemas.microsoft.com/office/powerpoint/2010/main" val="2205383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Slika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905" y="3448442"/>
            <a:ext cx="1349817" cy="1675635"/>
          </a:xfrm>
          <a:prstGeom prst="rect">
            <a:avLst/>
          </a:prstGeom>
        </p:spPr>
      </p:pic>
      <p:pic>
        <p:nvPicPr>
          <p:cNvPr id="32" name="Slika 31"/>
          <p:cNvPicPr>
            <a:picLocks noChangeAspect="1"/>
          </p:cNvPicPr>
          <p:nvPr/>
        </p:nvPicPr>
        <p:blipFill rotWithShape="1">
          <a:blip r:embed="rId3" cstate="print">
            <a:extLst>
              <a:ext uri="{28A0092B-C50C-407E-A947-70E740481C1C}">
                <a14:useLocalDpi xmlns:a14="http://schemas.microsoft.com/office/drawing/2010/main" val="0"/>
              </a:ext>
            </a:extLst>
          </a:blip>
          <a:srcRect t="19009" b="18313"/>
          <a:stretch/>
        </p:blipFill>
        <p:spPr>
          <a:xfrm>
            <a:off x="5664257" y="4722725"/>
            <a:ext cx="1880654" cy="1095271"/>
          </a:xfrm>
          <a:prstGeom prst="rect">
            <a:avLst/>
          </a:prstGeom>
        </p:spPr>
      </p:pic>
      <p:pic>
        <p:nvPicPr>
          <p:cNvPr id="27" name="Slika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116" y="2366290"/>
            <a:ext cx="2209323" cy="1387355"/>
          </a:xfrm>
          <a:prstGeom prst="rect">
            <a:avLst/>
          </a:prstGeom>
        </p:spPr>
      </p:pic>
      <p:pic>
        <p:nvPicPr>
          <p:cNvPr id="15" name="Slika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07" y="2209022"/>
            <a:ext cx="2187148" cy="1375662"/>
          </a:xfrm>
          <a:prstGeom prst="rect">
            <a:avLst/>
          </a:prstGeom>
        </p:spPr>
      </p:pic>
      <p:pic>
        <p:nvPicPr>
          <p:cNvPr id="3" name="Slika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5093" y="0"/>
            <a:ext cx="4426908" cy="6858000"/>
          </a:xfrm>
          <a:prstGeom prst="rect">
            <a:avLst/>
          </a:prstGeom>
        </p:spPr>
      </p:pic>
      <p:sp>
        <p:nvSpPr>
          <p:cNvPr id="8" name="Pravokutnik 5"/>
          <p:cNvSpPr/>
          <p:nvPr/>
        </p:nvSpPr>
        <p:spPr>
          <a:xfrm rot="734068">
            <a:off x="7066484" y="-261270"/>
            <a:ext cx="2522038" cy="7127889"/>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917577 h 5325644"/>
              <a:gd name="connsiteX1" fmla="*/ 4866064 w 5231938"/>
              <a:gd name="connsiteY1" fmla="*/ 0 h 5325644"/>
              <a:gd name="connsiteX2" fmla="*/ 5231938 w 5231938"/>
              <a:gd name="connsiteY2" fmla="*/ 4586056 h 5325644"/>
              <a:gd name="connsiteX3" fmla="*/ 1136916 w 5231938"/>
              <a:gd name="connsiteY3" fmla="*/ 5325644 h 5325644"/>
              <a:gd name="connsiteX4" fmla="*/ 0 w 5231938"/>
              <a:gd name="connsiteY4" fmla="*/ 917577 h 5325644"/>
              <a:gd name="connsiteX0" fmla="*/ 0 w 5231938"/>
              <a:gd name="connsiteY0" fmla="*/ 935574 h 5343641"/>
              <a:gd name="connsiteX1" fmla="*/ 4879624 w 5231938"/>
              <a:gd name="connsiteY1" fmla="*/ 0 h 5343641"/>
              <a:gd name="connsiteX2" fmla="*/ 5231938 w 5231938"/>
              <a:gd name="connsiteY2" fmla="*/ 4604053 h 5343641"/>
              <a:gd name="connsiteX3" fmla="*/ 1136916 w 5231938"/>
              <a:gd name="connsiteY3" fmla="*/ 5343641 h 5343641"/>
              <a:gd name="connsiteX4" fmla="*/ 0 w 5231938"/>
              <a:gd name="connsiteY4"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0 w 5231938"/>
              <a:gd name="connsiteY5"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519347 w 5231938"/>
              <a:gd name="connsiteY5" fmla="*/ 2969422 h 5343641"/>
              <a:gd name="connsiteX6" fmla="*/ 0 w 5231938"/>
              <a:gd name="connsiteY6" fmla="*/ 935574 h 5343641"/>
              <a:gd name="connsiteX0" fmla="*/ 0 w 5225158"/>
              <a:gd name="connsiteY0" fmla="*/ 926575 h 5343641"/>
              <a:gd name="connsiteX1" fmla="*/ 4872844 w 5225158"/>
              <a:gd name="connsiteY1" fmla="*/ 0 h 5343641"/>
              <a:gd name="connsiteX2" fmla="*/ 5033197 w 5225158"/>
              <a:gd name="connsiteY2" fmla="*/ 2031420 h 5343641"/>
              <a:gd name="connsiteX3" fmla="*/ 5225158 w 5225158"/>
              <a:gd name="connsiteY3" fmla="*/ 4604053 h 5343641"/>
              <a:gd name="connsiteX4" fmla="*/ 1130136 w 5225158"/>
              <a:gd name="connsiteY4" fmla="*/ 5343641 h 5343641"/>
              <a:gd name="connsiteX5" fmla="*/ 512567 w 5225158"/>
              <a:gd name="connsiteY5" fmla="*/ 2969422 h 5343641"/>
              <a:gd name="connsiteX6" fmla="*/ 0 w 5225158"/>
              <a:gd name="connsiteY6" fmla="*/ 926575 h 5343641"/>
              <a:gd name="connsiteX0" fmla="*/ 2782074 w 4712591"/>
              <a:gd name="connsiteY0" fmla="*/ 300831 h 5343641"/>
              <a:gd name="connsiteX1" fmla="*/ 4360277 w 4712591"/>
              <a:gd name="connsiteY1" fmla="*/ 0 h 5343641"/>
              <a:gd name="connsiteX2" fmla="*/ 4520630 w 4712591"/>
              <a:gd name="connsiteY2" fmla="*/ 2031420 h 5343641"/>
              <a:gd name="connsiteX3" fmla="*/ 4712591 w 4712591"/>
              <a:gd name="connsiteY3" fmla="*/ 4604053 h 5343641"/>
              <a:gd name="connsiteX4" fmla="*/ 617569 w 4712591"/>
              <a:gd name="connsiteY4" fmla="*/ 5343641 h 5343641"/>
              <a:gd name="connsiteX5" fmla="*/ 0 w 4712591"/>
              <a:gd name="connsiteY5" fmla="*/ 2969422 h 5343641"/>
              <a:gd name="connsiteX6" fmla="*/ 2782074 w 4712591"/>
              <a:gd name="connsiteY6" fmla="*/ 300831 h 5343641"/>
              <a:gd name="connsiteX0" fmla="*/ 2175310 w 4105827"/>
              <a:gd name="connsiteY0" fmla="*/ 300831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75310 w 4105827"/>
              <a:gd name="connsiteY6" fmla="*/ 300831 h 5343641"/>
              <a:gd name="connsiteX0" fmla="*/ 2157996 w 4105827"/>
              <a:gd name="connsiteY0" fmla="*/ 304039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7996 w 4105827"/>
              <a:gd name="connsiteY6" fmla="*/ 304039 h 5343641"/>
              <a:gd name="connsiteX0" fmla="*/ 2151216 w 4105827"/>
              <a:gd name="connsiteY0" fmla="*/ 313037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1216 w 4105827"/>
              <a:gd name="connsiteY6" fmla="*/ 313037 h 5343641"/>
              <a:gd name="connsiteX0" fmla="*/ 0 w 1954611"/>
              <a:gd name="connsiteY0" fmla="*/ 313037 h 4752288"/>
              <a:gd name="connsiteX1" fmla="*/ 1602297 w 1954611"/>
              <a:gd name="connsiteY1" fmla="*/ 0 h 4752288"/>
              <a:gd name="connsiteX2" fmla="*/ 1762650 w 1954611"/>
              <a:gd name="connsiteY2" fmla="*/ 2031420 h 4752288"/>
              <a:gd name="connsiteX3" fmla="*/ 1954611 w 1954611"/>
              <a:gd name="connsiteY3" fmla="*/ 4604053 h 4752288"/>
              <a:gd name="connsiteX4" fmla="*/ 1135768 w 1954611"/>
              <a:gd name="connsiteY4" fmla="*/ 4752288 h 4752288"/>
              <a:gd name="connsiteX5" fmla="*/ 548234 w 1954611"/>
              <a:gd name="connsiteY5" fmla="*/ 2496393 h 4752288"/>
              <a:gd name="connsiteX6" fmla="*/ 0 w 1954611"/>
              <a:gd name="connsiteY6" fmla="*/ 313037 h 4752288"/>
              <a:gd name="connsiteX0" fmla="*/ 0 w 1954611"/>
              <a:gd name="connsiteY0" fmla="*/ 279649 h 4718900"/>
              <a:gd name="connsiteX1" fmla="*/ 1598051 w 1954611"/>
              <a:gd name="connsiteY1" fmla="*/ 0 h 4718900"/>
              <a:gd name="connsiteX2" fmla="*/ 1762650 w 1954611"/>
              <a:gd name="connsiteY2" fmla="*/ 1998032 h 4718900"/>
              <a:gd name="connsiteX3" fmla="*/ 1954611 w 1954611"/>
              <a:gd name="connsiteY3" fmla="*/ 4570665 h 4718900"/>
              <a:gd name="connsiteX4" fmla="*/ 1135768 w 1954611"/>
              <a:gd name="connsiteY4" fmla="*/ 4718900 h 4718900"/>
              <a:gd name="connsiteX5" fmla="*/ 548234 w 1954611"/>
              <a:gd name="connsiteY5" fmla="*/ 2463005 h 4718900"/>
              <a:gd name="connsiteX6" fmla="*/ 0 w 1954611"/>
              <a:gd name="connsiteY6" fmla="*/ 279649 h 47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611" h="4718900">
                <a:moveTo>
                  <a:pt x="0" y="279649"/>
                </a:moveTo>
                <a:cubicBezTo>
                  <a:pt x="534099" y="175303"/>
                  <a:pt x="1063952" y="104346"/>
                  <a:pt x="1598051" y="0"/>
                </a:cubicBezTo>
                <a:cubicBezTo>
                  <a:pt x="1648616" y="677674"/>
                  <a:pt x="1712085" y="1320358"/>
                  <a:pt x="1762650" y="1998032"/>
                </a:cubicBezTo>
                <a:lnTo>
                  <a:pt x="1954611" y="4570665"/>
                </a:lnTo>
                <a:lnTo>
                  <a:pt x="1135768" y="4718900"/>
                </a:lnTo>
                <a:cubicBezTo>
                  <a:pt x="918891" y="3895982"/>
                  <a:pt x="765111" y="3285923"/>
                  <a:pt x="548234" y="2463005"/>
                </a:cubicBezTo>
                <a:lnTo>
                  <a:pt x="0" y="279649"/>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2" name="Pravokutnik 15"/>
          <p:cNvSpPr/>
          <p:nvPr/>
        </p:nvSpPr>
        <p:spPr>
          <a:xfrm rot="10800000">
            <a:off x="8823737" y="0"/>
            <a:ext cx="3369812" cy="6865219"/>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80397"/>
              <a:gd name="connsiteX1" fmla="*/ 4243775 w 4243775"/>
              <a:gd name="connsiteY1" fmla="*/ 0 h 7380397"/>
              <a:gd name="connsiteX2" fmla="*/ 4211816 w 4243775"/>
              <a:gd name="connsiteY2" fmla="*/ 7380397 h 7380397"/>
              <a:gd name="connsiteX3" fmla="*/ 1317909 w 4243775"/>
              <a:gd name="connsiteY3" fmla="*/ 7352329 h 7380397"/>
              <a:gd name="connsiteX4" fmla="*/ 0 w 4243775"/>
              <a:gd name="connsiteY4" fmla="*/ 14006 h 7380397"/>
              <a:gd name="connsiteX0" fmla="*/ 0 w 4243775"/>
              <a:gd name="connsiteY0" fmla="*/ 14006 h 7380397"/>
              <a:gd name="connsiteX1" fmla="*/ 4243775 w 4243775"/>
              <a:gd name="connsiteY1" fmla="*/ 0 h 7380397"/>
              <a:gd name="connsiteX2" fmla="*/ 4211816 w 4243775"/>
              <a:gd name="connsiteY2" fmla="*/ 7380397 h 7380397"/>
              <a:gd name="connsiteX3" fmla="*/ 25490 w 4243775"/>
              <a:gd name="connsiteY3" fmla="*/ 7352329 h 7380397"/>
              <a:gd name="connsiteX4" fmla="*/ 0 w 4243775"/>
              <a:gd name="connsiteY4" fmla="*/ 14006 h 7380397"/>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108" h="7368130">
                <a:moveTo>
                  <a:pt x="0" y="14006"/>
                </a:moveTo>
                <a:lnTo>
                  <a:pt x="4536108" y="0"/>
                </a:lnTo>
                <a:cubicBezTo>
                  <a:pt x="4070584" y="2356978"/>
                  <a:pt x="3554166" y="4937548"/>
                  <a:pt x="3165572" y="7368130"/>
                </a:cubicBezTo>
                <a:lnTo>
                  <a:pt x="25490" y="7352329"/>
                </a:lnTo>
                <a:cubicBezTo>
                  <a:pt x="16993" y="4906221"/>
                  <a:pt x="8497" y="2460114"/>
                  <a:pt x="0" y="14006"/>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pic>
        <p:nvPicPr>
          <p:cNvPr id="35" name="Slika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07" y="85573"/>
            <a:ext cx="2048146" cy="1638517"/>
          </a:xfrm>
          <a:prstGeom prst="rect">
            <a:avLst/>
          </a:prstGeom>
        </p:spPr>
      </p:pic>
      <p:sp>
        <p:nvSpPr>
          <p:cNvPr id="36" name="TekstniOkvir 35"/>
          <p:cNvSpPr txBox="1"/>
          <p:nvPr/>
        </p:nvSpPr>
        <p:spPr>
          <a:xfrm>
            <a:off x="7805789" y="1921569"/>
            <a:ext cx="4441884" cy="3416320"/>
          </a:xfrm>
          <a:prstGeom prst="rect">
            <a:avLst/>
          </a:prstGeom>
          <a:noFill/>
        </p:spPr>
        <p:txBody>
          <a:bodyPr wrap="square" rtlCol="0">
            <a:spAutoFit/>
          </a:bodyPr>
          <a:lstStyle/>
          <a:p>
            <a:pPr algn="ctr"/>
            <a:r>
              <a:rPr lang="hr-HR" sz="5400" b="1" dirty="0" smtClean="0">
                <a:solidFill>
                  <a:schemeClr val="bg1"/>
                </a:solidFill>
              </a:rPr>
              <a:t>COUPLINGS</a:t>
            </a:r>
          </a:p>
          <a:p>
            <a:pPr algn="ctr"/>
            <a:r>
              <a:rPr lang="hr-HR" sz="5400" b="1" dirty="0" smtClean="0">
                <a:solidFill>
                  <a:schemeClr val="bg1"/>
                </a:solidFill>
              </a:rPr>
              <a:t>AND</a:t>
            </a:r>
          </a:p>
          <a:p>
            <a:pPr algn="ctr"/>
            <a:r>
              <a:rPr lang="hr-HR" sz="5400" b="1" dirty="0" smtClean="0">
                <a:solidFill>
                  <a:schemeClr val="bg1"/>
                </a:solidFill>
              </a:rPr>
              <a:t>COUPLING</a:t>
            </a:r>
          </a:p>
          <a:p>
            <a:pPr algn="ctr"/>
            <a:r>
              <a:rPr lang="hr-HR" sz="5400" b="1" dirty="0" smtClean="0">
                <a:solidFill>
                  <a:schemeClr val="bg1"/>
                </a:solidFill>
              </a:rPr>
              <a:t>ELEMENTS</a:t>
            </a:r>
            <a:endParaRPr lang="hr-HR" sz="5400" b="1" dirty="0">
              <a:solidFill>
                <a:schemeClr val="bg1"/>
              </a:solidFill>
            </a:endParaRPr>
          </a:p>
        </p:txBody>
      </p:sp>
      <p:sp>
        <p:nvSpPr>
          <p:cNvPr id="5" name="TekstniOkvir 4"/>
          <p:cNvSpPr txBox="1"/>
          <p:nvPr/>
        </p:nvSpPr>
        <p:spPr>
          <a:xfrm>
            <a:off x="2221487" y="426924"/>
            <a:ext cx="3635691" cy="1815882"/>
          </a:xfrm>
          <a:prstGeom prst="rect">
            <a:avLst/>
          </a:prstGeom>
          <a:noFill/>
        </p:spPr>
        <p:txBody>
          <a:bodyPr wrap="square" rtlCol="0">
            <a:spAutoFit/>
          </a:bodyPr>
          <a:lstStyle/>
          <a:p>
            <a:r>
              <a:rPr lang="en-US" sz="1600" dirty="0"/>
              <a:t>- Couplings are elements of machines that are used for permanent or occasional </a:t>
            </a:r>
            <a:r>
              <a:rPr lang="en-US" sz="1600" dirty="0" smtClean="0"/>
              <a:t>connection </a:t>
            </a:r>
            <a:r>
              <a:rPr lang="en-US" sz="1600" dirty="0"/>
              <a:t>of two shafts for the purpose of torque transmission, compensation of minor deviations of the shaft axis and reduction of torsional vibrations</a:t>
            </a:r>
            <a:endParaRPr lang="hr-HR" sz="1600" dirty="0"/>
          </a:p>
        </p:txBody>
      </p:sp>
      <p:cxnSp>
        <p:nvCxnSpPr>
          <p:cNvPr id="37" name="Ravni poveznik 36"/>
          <p:cNvCxnSpPr/>
          <p:nvPr/>
        </p:nvCxnSpPr>
        <p:spPr>
          <a:xfrm flipV="1">
            <a:off x="21182" y="2437932"/>
            <a:ext cx="7426806" cy="42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Slika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65" y="3328432"/>
            <a:ext cx="2175471" cy="1224845"/>
          </a:xfrm>
          <a:prstGeom prst="rect">
            <a:avLst/>
          </a:prstGeom>
        </p:spPr>
      </p:pic>
      <p:pic>
        <p:nvPicPr>
          <p:cNvPr id="24" name="Slika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138" y="4722725"/>
            <a:ext cx="1809524" cy="752381"/>
          </a:xfrm>
          <a:prstGeom prst="rect">
            <a:avLst/>
          </a:prstGeom>
        </p:spPr>
      </p:pic>
      <p:pic>
        <p:nvPicPr>
          <p:cNvPr id="26" name="Slika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2879" y="373901"/>
            <a:ext cx="2116545" cy="1835121"/>
          </a:xfrm>
          <a:prstGeom prst="rect">
            <a:avLst/>
          </a:prstGeom>
        </p:spPr>
      </p:pic>
      <p:sp>
        <p:nvSpPr>
          <p:cNvPr id="28" name="TekstniOkvir 27"/>
          <p:cNvSpPr txBox="1"/>
          <p:nvPr/>
        </p:nvSpPr>
        <p:spPr>
          <a:xfrm>
            <a:off x="2375751" y="2549248"/>
            <a:ext cx="3192524" cy="954107"/>
          </a:xfrm>
          <a:prstGeom prst="rect">
            <a:avLst/>
          </a:prstGeom>
          <a:noFill/>
        </p:spPr>
        <p:txBody>
          <a:bodyPr wrap="square" rtlCol="0">
            <a:spAutoFit/>
          </a:bodyPr>
          <a:lstStyle/>
          <a:p>
            <a:r>
              <a:rPr lang="en-US" sz="1400" dirty="0"/>
              <a:t>- A leader in the development and production of innovative power transmission components for industrial plant applications</a:t>
            </a:r>
            <a:endParaRPr lang="hr-HR" sz="1400" dirty="0"/>
          </a:p>
        </p:txBody>
      </p:sp>
      <p:sp>
        <p:nvSpPr>
          <p:cNvPr id="30" name="TekstniOkvir 29"/>
          <p:cNvSpPr txBox="1"/>
          <p:nvPr/>
        </p:nvSpPr>
        <p:spPr>
          <a:xfrm>
            <a:off x="2409457" y="3747651"/>
            <a:ext cx="3384050" cy="738664"/>
          </a:xfrm>
          <a:prstGeom prst="rect">
            <a:avLst/>
          </a:prstGeom>
          <a:noFill/>
        </p:spPr>
        <p:txBody>
          <a:bodyPr wrap="square" rtlCol="0">
            <a:spAutoFit/>
          </a:bodyPr>
          <a:lstStyle/>
          <a:p>
            <a:r>
              <a:rPr lang="hr-HR" sz="1400" dirty="0" smtClean="0"/>
              <a:t>-</a:t>
            </a:r>
            <a:r>
              <a:rPr lang="en-US" sz="1400" dirty="0" smtClean="0"/>
              <a:t> </a:t>
            </a:r>
            <a:r>
              <a:rPr lang="en-US" sz="1400" dirty="0"/>
              <a:t>Offers various types of couplings that are of excellent quality, reliable construction and with an easy way of maintenance</a:t>
            </a:r>
            <a:endParaRPr lang="hr-HR" sz="1400" dirty="0"/>
          </a:p>
        </p:txBody>
      </p:sp>
      <p:sp>
        <p:nvSpPr>
          <p:cNvPr id="31" name="TekstniOkvir 30"/>
          <p:cNvSpPr txBox="1"/>
          <p:nvPr/>
        </p:nvSpPr>
        <p:spPr>
          <a:xfrm>
            <a:off x="2375751" y="4736442"/>
            <a:ext cx="3045410" cy="738664"/>
          </a:xfrm>
          <a:prstGeom prst="rect">
            <a:avLst/>
          </a:prstGeom>
          <a:noFill/>
        </p:spPr>
        <p:txBody>
          <a:bodyPr wrap="square" rtlCol="0">
            <a:spAutoFit/>
          </a:bodyPr>
          <a:lstStyle/>
          <a:p>
            <a:r>
              <a:rPr lang="hr-HR" sz="1400" dirty="0" smtClean="0"/>
              <a:t>- De</a:t>
            </a:r>
            <a:r>
              <a:rPr lang="en-US" sz="1400" dirty="0" smtClean="0"/>
              <a:t>sign</a:t>
            </a:r>
            <a:r>
              <a:rPr lang="hr-HR" sz="1400" dirty="0" smtClean="0"/>
              <a:t>s</a:t>
            </a:r>
            <a:r>
              <a:rPr lang="en-US" sz="1400" dirty="0" smtClean="0"/>
              <a:t> </a:t>
            </a:r>
            <a:r>
              <a:rPr lang="en-US" sz="1400" dirty="0"/>
              <a:t>and </a:t>
            </a:r>
            <a:r>
              <a:rPr lang="en-US" sz="1400" dirty="0" smtClean="0"/>
              <a:t>produce</a:t>
            </a:r>
            <a:r>
              <a:rPr lang="hr-HR" sz="1400" dirty="0" smtClean="0"/>
              <a:t>s</a:t>
            </a:r>
            <a:r>
              <a:rPr lang="en-US" sz="1400" dirty="0" smtClean="0"/>
              <a:t> </a:t>
            </a:r>
            <a:r>
              <a:rPr lang="en-US" sz="1400" dirty="0"/>
              <a:t>drive solutions and provide complete solutions for just about every industry.</a:t>
            </a:r>
            <a:endParaRPr lang="hr-HR" sz="1400" dirty="0"/>
          </a:p>
        </p:txBody>
      </p:sp>
      <p:pic>
        <p:nvPicPr>
          <p:cNvPr id="2" name="Slika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3400" y="5672880"/>
            <a:ext cx="808599" cy="981100"/>
          </a:xfrm>
          <a:prstGeom prst="rect">
            <a:avLst/>
          </a:prstGeom>
        </p:spPr>
      </p:pic>
      <p:sp>
        <p:nvSpPr>
          <p:cNvPr id="20" name="TekstniOkvir 19"/>
          <p:cNvSpPr txBox="1"/>
          <p:nvPr/>
        </p:nvSpPr>
        <p:spPr>
          <a:xfrm>
            <a:off x="2345662" y="5794098"/>
            <a:ext cx="3383962" cy="954107"/>
          </a:xfrm>
          <a:prstGeom prst="rect">
            <a:avLst/>
          </a:prstGeom>
          <a:noFill/>
        </p:spPr>
        <p:txBody>
          <a:bodyPr wrap="square" rtlCol="0">
            <a:spAutoFit/>
          </a:bodyPr>
          <a:lstStyle/>
          <a:p>
            <a:r>
              <a:rPr lang="hr-HR" sz="1400" dirty="0" smtClean="0"/>
              <a:t>- </a:t>
            </a:r>
            <a:r>
              <a:rPr lang="en-US" sz="1400" dirty="0"/>
              <a:t>ESCO is a family owned </a:t>
            </a:r>
            <a:r>
              <a:rPr lang="en-US" sz="1400" dirty="0" smtClean="0"/>
              <a:t>business </a:t>
            </a:r>
            <a:r>
              <a:rPr lang="en-US" sz="1400" dirty="0"/>
              <a:t>specialized in designing, manufacturing, selling and distributing power transmission products and services. </a:t>
            </a:r>
            <a:endParaRPr lang="hr-HR" sz="1400" dirty="0"/>
          </a:p>
        </p:txBody>
      </p:sp>
      <p:pic>
        <p:nvPicPr>
          <p:cNvPr id="4" name="Slika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47545" y="5767449"/>
            <a:ext cx="1165600" cy="1090551"/>
          </a:xfrm>
          <a:prstGeom prst="rect">
            <a:avLst/>
          </a:prstGeom>
        </p:spPr>
      </p:pic>
      <p:pic>
        <p:nvPicPr>
          <p:cNvPr id="6" name="Slika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3539" y="5753938"/>
            <a:ext cx="1204729" cy="1138598"/>
          </a:xfrm>
          <a:prstGeom prst="rect">
            <a:avLst/>
          </a:prstGeom>
        </p:spPr>
      </p:pic>
    </p:spTree>
    <p:extLst>
      <p:ext uri="{BB962C8B-B14F-4D97-AF65-F5344CB8AC3E}">
        <p14:creationId xmlns:p14="http://schemas.microsoft.com/office/powerpoint/2010/main" val="2218490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lika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575" y="3852536"/>
            <a:ext cx="1288588" cy="1288588"/>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093" y="0"/>
            <a:ext cx="4426908" cy="6858000"/>
          </a:xfrm>
          <a:prstGeom prst="rect">
            <a:avLst/>
          </a:prstGeom>
        </p:spPr>
      </p:pic>
      <p:sp>
        <p:nvSpPr>
          <p:cNvPr id="8" name="Pravokutnik 5"/>
          <p:cNvSpPr/>
          <p:nvPr/>
        </p:nvSpPr>
        <p:spPr>
          <a:xfrm rot="734068">
            <a:off x="7066484" y="-261270"/>
            <a:ext cx="2522038" cy="7127889"/>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917577 h 5325644"/>
              <a:gd name="connsiteX1" fmla="*/ 4866064 w 5231938"/>
              <a:gd name="connsiteY1" fmla="*/ 0 h 5325644"/>
              <a:gd name="connsiteX2" fmla="*/ 5231938 w 5231938"/>
              <a:gd name="connsiteY2" fmla="*/ 4586056 h 5325644"/>
              <a:gd name="connsiteX3" fmla="*/ 1136916 w 5231938"/>
              <a:gd name="connsiteY3" fmla="*/ 5325644 h 5325644"/>
              <a:gd name="connsiteX4" fmla="*/ 0 w 5231938"/>
              <a:gd name="connsiteY4" fmla="*/ 917577 h 5325644"/>
              <a:gd name="connsiteX0" fmla="*/ 0 w 5231938"/>
              <a:gd name="connsiteY0" fmla="*/ 935574 h 5343641"/>
              <a:gd name="connsiteX1" fmla="*/ 4879624 w 5231938"/>
              <a:gd name="connsiteY1" fmla="*/ 0 h 5343641"/>
              <a:gd name="connsiteX2" fmla="*/ 5231938 w 5231938"/>
              <a:gd name="connsiteY2" fmla="*/ 4604053 h 5343641"/>
              <a:gd name="connsiteX3" fmla="*/ 1136916 w 5231938"/>
              <a:gd name="connsiteY3" fmla="*/ 5343641 h 5343641"/>
              <a:gd name="connsiteX4" fmla="*/ 0 w 5231938"/>
              <a:gd name="connsiteY4"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0 w 5231938"/>
              <a:gd name="connsiteY5"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519347 w 5231938"/>
              <a:gd name="connsiteY5" fmla="*/ 2969422 h 5343641"/>
              <a:gd name="connsiteX6" fmla="*/ 0 w 5231938"/>
              <a:gd name="connsiteY6" fmla="*/ 935574 h 5343641"/>
              <a:gd name="connsiteX0" fmla="*/ 0 w 5225158"/>
              <a:gd name="connsiteY0" fmla="*/ 926575 h 5343641"/>
              <a:gd name="connsiteX1" fmla="*/ 4872844 w 5225158"/>
              <a:gd name="connsiteY1" fmla="*/ 0 h 5343641"/>
              <a:gd name="connsiteX2" fmla="*/ 5033197 w 5225158"/>
              <a:gd name="connsiteY2" fmla="*/ 2031420 h 5343641"/>
              <a:gd name="connsiteX3" fmla="*/ 5225158 w 5225158"/>
              <a:gd name="connsiteY3" fmla="*/ 4604053 h 5343641"/>
              <a:gd name="connsiteX4" fmla="*/ 1130136 w 5225158"/>
              <a:gd name="connsiteY4" fmla="*/ 5343641 h 5343641"/>
              <a:gd name="connsiteX5" fmla="*/ 512567 w 5225158"/>
              <a:gd name="connsiteY5" fmla="*/ 2969422 h 5343641"/>
              <a:gd name="connsiteX6" fmla="*/ 0 w 5225158"/>
              <a:gd name="connsiteY6" fmla="*/ 926575 h 5343641"/>
              <a:gd name="connsiteX0" fmla="*/ 2782074 w 4712591"/>
              <a:gd name="connsiteY0" fmla="*/ 300831 h 5343641"/>
              <a:gd name="connsiteX1" fmla="*/ 4360277 w 4712591"/>
              <a:gd name="connsiteY1" fmla="*/ 0 h 5343641"/>
              <a:gd name="connsiteX2" fmla="*/ 4520630 w 4712591"/>
              <a:gd name="connsiteY2" fmla="*/ 2031420 h 5343641"/>
              <a:gd name="connsiteX3" fmla="*/ 4712591 w 4712591"/>
              <a:gd name="connsiteY3" fmla="*/ 4604053 h 5343641"/>
              <a:gd name="connsiteX4" fmla="*/ 617569 w 4712591"/>
              <a:gd name="connsiteY4" fmla="*/ 5343641 h 5343641"/>
              <a:gd name="connsiteX5" fmla="*/ 0 w 4712591"/>
              <a:gd name="connsiteY5" fmla="*/ 2969422 h 5343641"/>
              <a:gd name="connsiteX6" fmla="*/ 2782074 w 4712591"/>
              <a:gd name="connsiteY6" fmla="*/ 300831 h 5343641"/>
              <a:gd name="connsiteX0" fmla="*/ 2175310 w 4105827"/>
              <a:gd name="connsiteY0" fmla="*/ 300831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75310 w 4105827"/>
              <a:gd name="connsiteY6" fmla="*/ 300831 h 5343641"/>
              <a:gd name="connsiteX0" fmla="*/ 2157996 w 4105827"/>
              <a:gd name="connsiteY0" fmla="*/ 304039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7996 w 4105827"/>
              <a:gd name="connsiteY6" fmla="*/ 304039 h 5343641"/>
              <a:gd name="connsiteX0" fmla="*/ 2151216 w 4105827"/>
              <a:gd name="connsiteY0" fmla="*/ 313037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1216 w 4105827"/>
              <a:gd name="connsiteY6" fmla="*/ 313037 h 5343641"/>
              <a:gd name="connsiteX0" fmla="*/ 0 w 1954611"/>
              <a:gd name="connsiteY0" fmla="*/ 313037 h 4752288"/>
              <a:gd name="connsiteX1" fmla="*/ 1602297 w 1954611"/>
              <a:gd name="connsiteY1" fmla="*/ 0 h 4752288"/>
              <a:gd name="connsiteX2" fmla="*/ 1762650 w 1954611"/>
              <a:gd name="connsiteY2" fmla="*/ 2031420 h 4752288"/>
              <a:gd name="connsiteX3" fmla="*/ 1954611 w 1954611"/>
              <a:gd name="connsiteY3" fmla="*/ 4604053 h 4752288"/>
              <a:gd name="connsiteX4" fmla="*/ 1135768 w 1954611"/>
              <a:gd name="connsiteY4" fmla="*/ 4752288 h 4752288"/>
              <a:gd name="connsiteX5" fmla="*/ 548234 w 1954611"/>
              <a:gd name="connsiteY5" fmla="*/ 2496393 h 4752288"/>
              <a:gd name="connsiteX6" fmla="*/ 0 w 1954611"/>
              <a:gd name="connsiteY6" fmla="*/ 313037 h 4752288"/>
              <a:gd name="connsiteX0" fmla="*/ 0 w 1954611"/>
              <a:gd name="connsiteY0" fmla="*/ 279649 h 4718900"/>
              <a:gd name="connsiteX1" fmla="*/ 1598051 w 1954611"/>
              <a:gd name="connsiteY1" fmla="*/ 0 h 4718900"/>
              <a:gd name="connsiteX2" fmla="*/ 1762650 w 1954611"/>
              <a:gd name="connsiteY2" fmla="*/ 1998032 h 4718900"/>
              <a:gd name="connsiteX3" fmla="*/ 1954611 w 1954611"/>
              <a:gd name="connsiteY3" fmla="*/ 4570665 h 4718900"/>
              <a:gd name="connsiteX4" fmla="*/ 1135768 w 1954611"/>
              <a:gd name="connsiteY4" fmla="*/ 4718900 h 4718900"/>
              <a:gd name="connsiteX5" fmla="*/ 548234 w 1954611"/>
              <a:gd name="connsiteY5" fmla="*/ 2463005 h 4718900"/>
              <a:gd name="connsiteX6" fmla="*/ 0 w 1954611"/>
              <a:gd name="connsiteY6" fmla="*/ 279649 h 471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611" h="4718900">
                <a:moveTo>
                  <a:pt x="0" y="279649"/>
                </a:moveTo>
                <a:cubicBezTo>
                  <a:pt x="534099" y="175303"/>
                  <a:pt x="1063952" y="104346"/>
                  <a:pt x="1598051" y="0"/>
                </a:cubicBezTo>
                <a:cubicBezTo>
                  <a:pt x="1648616" y="677674"/>
                  <a:pt x="1712085" y="1320358"/>
                  <a:pt x="1762650" y="1998032"/>
                </a:cubicBezTo>
                <a:lnTo>
                  <a:pt x="1954611" y="4570665"/>
                </a:lnTo>
                <a:lnTo>
                  <a:pt x="1135768" y="4718900"/>
                </a:lnTo>
                <a:cubicBezTo>
                  <a:pt x="918891" y="3895982"/>
                  <a:pt x="765111" y="3285923"/>
                  <a:pt x="548234" y="2463005"/>
                </a:cubicBezTo>
                <a:lnTo>
                  <a:pt x="0" y="279649"/>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2" name="Pravokutnik 15"/>
          <p:cNvSpPr/>
          <p:nvPr/>
        </p:nvSpPr>
        <p:spPr>
          <a:xfrm rot="10800000">
            <a:off x="8823737" y="0"/>
            <a:ext cx="3369812" cy="6865219"/>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80397"/>
              <a:gd name="connsiteX1" fmla="*/ 4243775 w 4243775"/>
              <a:gd name="connsiteY1" fmla="*/ 0 h 7380397"/>
              <a:gd name="connsiteX2" fmla="*/ 4211816 w 4243775"/>
              <a:gd name="connsiteY2" fmla="*/ 7380397 h 7380397"/>
              <a:gd name="connsiteX3" fmla="*/ 1317909 w 4243775"/>
              <a:gd name="connsiteY3" fmla="*/ 7352329 h 7380397"/>
              <a:gd name="connsiteX4" fmla="*/ 0 w 4243775"/>
              <a:gd name="connsiteY4" fmla="*/ 14006 h 7380397"/>
              <a:gd name="connsiteX0" fmla="*/ 0 w 4243775"/>
              <a:gd name="connsiteY0" fmla="*/ 14006 h 7380397"/>
              <a:gd name="connsiteX1" fmla="*/ 4243775 w 4243775"/>
              <a:gd name="connsiteY1" fmla="*/ 0 h 7380397"/>
              <a:gd name="connsiteX2" fmla="*/ 4211816 w 4243775"/>
              <a:gd name="connsiteY2" fmla="*/ 7380397 h 7380397"/>
              <a:gd name="connsiteX3" fmla="*/ 25490 w 4243775"/>
              <a:gd name="connsiteY3" fmla="*/ 7352329 h 7380397"/>
              <a:gd name="connsiteX4" fmla="*/ 0 w 4243775"/>
              <a:gd name="connsiteY4" fmla="*/ 14006 h 7380397"/>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108" h="7368130">
                <a:moveTo>
                  <a:pt x="0" y="14006"/>
                </a:moveTo>
                <a:lnTo>
                  <a:pt x="4536108" y="0"/>
                </a:lnTo>
                <a:cubicBezTo>
                  <a:pt x="4070584" y="2356978"/>
                  <a:pt x="3554166" y="4937548"/>
                  <a:pt x="3165572" y="7368130"/>
                </a:cubicBezTo>
                <a:lnTo>
                  <a:pt x="25490" y="7352329"/>
                </a:lnTo>
                <a:cubicBezTo>
                  <a:pt x="16993" y="4906221"/>
                  <a:pt x="8497" y="2460114"/>
                  <a:pt x="0" y="14006"/>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pic>
        <p:nvPicPr>
          <p:cNvPr id="35" name="Slika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7" y="85573"/>
            <a:ext cx="2048146" cy="1638517"/>
          </a:xfrm>
          <a:prstGeom prst="rect">
            <a:avLst/>
          </a:prstGeom>
        </p:spPr>
      </p:pic>
      <p:sp>
        <p:nvSpPr>
          <p:cNvPr id="36" name="TekstniOkvir 35"/>
          <p:cNvSpPr txBox="1"/>
          <p:nvPr/>
        </p:nvSpPr>
        <p:spPr>
          <a:xfrm>
            <a:off x="7447988" y="2707632"/>
            <a:ext cx="5130722" cy="1938992"/>
          </a:xfrm>
          <a:prstGeom prst="rect">
            <a:avLst/>
          </a:prstGeom>
          <a:noFill/>
        </p:spPr>
        <p:txBody>
          <a:bodyPr wrap="square" rtlCol="0">
            <a:spAutoFit/>
          </a:bodyPr>
          <a:lstStyle/>
          <a:p>
            <a:pPr algn="ctr"/>
            <a:r>
              <a:rPr lang="hr-HR" sz="6000" b="1" dirty="0" smtClean="0">
                <a:solidFill>
                  <a:schemeClr val="bg1"/>
                </a:solidFill>
              </a:rPr>
              <a:t>INDUSTRIAL</a:t>
            </a:r>
          </a:p>
          <a:p>
            <a:pPr algn="ctr"/>
            <a:r>
              <a:rPr lang="hr-HR" sz="6000" b="1" dirty="0" smtClean="0">
                <a:solidFill>
                  <a:schemeClr val="bg1"/>
                </a:solidFill>
              </a:rPr>
              <a:t>WHEELS</a:t>
            </a:r>
            <a:endParaRPr lang="hr-HR" sz="6000" b="1" dirty="0">
              <a:solidFill>
                <a:schemeClr val="bg1"/>
              </a:solidFill>
            </a:endParaRPr>
          </a:p>
        </p:txBody>
      </p:sp>
      <p:pic>
        <p:nvPicPr>
          <p:cNvPr id="2" name="Slika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7" y="5485409"/>
            <a:ext cx="1372591" cy="1372591"/>
          </a:xfrm>
          <a:prstGeom prst="rect">
            <a:avLst/>
          </a:prstGeom>
        </p:spPr>
      </p:pic>
      <p:pic>
        <p:nvPicPr>
          <p:cNvPr id="4" name="Slika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02" y="5620333"/>
            <a:ext cx="1244886" cy="1244886"/>
          </a:xfrm>
          <a:prstGeom prst="rect">
            <a:avLst/>
          </a:prstGeom>
        </p:spPr>
      </p:pic>
      <p:pic>
        <p:nvPicPr>
          <p:cNvPr id="6" name="Slika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2845" y="5938469"/>
            <a:ext cx="926750" cy="926750"/>
          </a:xfrm>
          <a:prstGeom prst="rect">
            <a:avLst/>
          </a:prstGeom>
        </p:spPr>
      </p:pic>
      <p:pic>
        <p:nvPicPr>
          <p:cNvPr id="7" name="Slika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5167" y="5467194"/>
            <a:ext cx="1355742" cy="1355742"/>
          </a:xfrm>
          <a:prstGeom prst="rect">
            <a:avLst/>
          </a:prstGeom>
        </p:spPr>
      </p:pic>
      <p:pic>
        <p:nvPicPr>
          <p:cNvPr id="9" name="Slika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8876" y="5569531"/>
            <a:ext cx="1308738" cy="1308738"/>
          </a:xfrm>
          <a:prstGeom prst="rect">
            <a:avLst/>
          </a:prstGeom>
        </p:spPr>
      </p:pic>
      <p:pic>
        <p:nvPicPr>
          <p:cNvPr id="10" name="Slika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4884" y="5949459"/>
            <a:ext cx="915760" cy="915760"/>
          </a:xfrm>
          <a:prstGeom prst="rect">
            <a:avLst/>
          </a:prstGeom>
        </p:spPr>
      </p:pic>
      <p:pic>
        <p:nvPicPr>
          <p:cNvPr id="11" name="Slika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1086" y="5524553"/>
            <a:ext cx="1372591" cy="1372591"/>
          </a:xfrm>
          <a:prstGeom prst="rect">
            <a:avLst/>
          </a:prstGeom>
        </p:spPr>
      </p:pic>
      <p:pic>
        <p:nvPicPr>
          <p:cNvPr id="13" name="Slika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27072" y="5657675"/>
            <a:ext cx="1271396" cy="1271396"/>
          </a:xfrm>
          <a:prstGeom prst="rect">
            <a:avLst/>
          </a:prstGeom>
        </p:spPr>
      </p:pic>
      <p:pic>
        <p:nvPicPr>
          <p:cNvPr id="14" name="Slika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14191" y="5908129"/>
            <a:ext cx="987430" cy="987430"/>
          </a:xfrm>
          <a:prstGeom prst="rect">
            <a:avLst/>
          </a:prstGeom>
        </p:spPr>
      </p:pic>
      <p:pic>
        <p:nvPicPr>
          <p:cNvPr id="19" name="Slika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6513" y="3507415"/>
            <a:ext cx="1738776" cy="1738776"/>
          </a:xfrm>
          <a:prstGeom prst="rect">
            <a:avLst/>
          </a:prstGeom>
        </p:spPr>
      </p:pic>
      <p:pic>
        <p:nvPicPr>
          <p:cNvPr id="20" name="Slika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50465" y="3933785"/>
            <a:ext cx="1392556" cy="1392556"/>
          </a:xfrm>
          <a:prstGeom prst="rect">
            <a:avLst/>
          </a:prstGeom>
        </p:spPr>
      </p:pic>
      <p:pic>
        <p:nvPicPr>
          <p:cNvPr id="21" name="Slika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57734" y="4485649"/>
            <a:ext cx="890361" cy="890361"/>
          </a:xfrm>
          <a:prstGeom prst="rect">
            <a:avLst/>
          </a:prstGeom>
        </p:spPr>
      </p:pic>
      <p:pic>
        <p:nvPicPr>
          <p:cNvPr id="22" name="Slika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3021" y="374987"/>
            <a:ext cx="3810000" cy="695325"/>
          </a:xfrm>
          <a:prstGeom prst="rect">
            <a:avLst/>
          </a:prstGeom>
        </p:spPr>
      </p:pic>
      <p:sp>
        <p:nvSpPr>
          <p:cNvPr id="25" name="TekstniOkvir 24"/>
          <p:cNvSpPr txBox="1"/>
          <p:nvPr/>
        </p:nvSpPr>
        <p:spPr>
          <a:xfrm>
            <a:off x="304556" y="1938235"/>
            <a:ext cx="4487412" cy="1200329"/>
          </a:xfrm>
          <a:prstGeom prst="rect">
            <a:avLst/>
          </a:prstGeom>
          <a:noFill/>
        </p:spPr>
        <p:txBody>
          <a:bodyPr wrap="square" rtlCol="0">
            <a:spAutoFit/>
          </a:bodyPr>
          <a:lstStyle/>
          <a:p>
            <a:r>
              <a:rPr lang="en-US" dirty="0" err="1"/>
              <a:t>Tellure</a:t>
            </a:r>
            <a:r>
              <a:rPr lang="en-US" dirty="0"/>
              <a:t> </a:t>
            </a:r>
            <a:r>
              <a:rPr lang="en-US" dirty="0" err="1"/>
              <a:t>Rôta</a:t>
            </a:r>
            <a:r>
              <a:rPr lang="en-US" dirty="0"/>
              <a:t> is a manufacturer of industrial wheels and guarantees high-quality products made in Italy for the production of which it uses the latest technologies on the market.</a:t>
            </a:r>
            <a:endParaRPr lang="hr-HR" dirty="0"/>
          </a:p>
        </p:txBody>
      </p:sp>
      <p:sp>
        <p:nvSpPr>
          <p:cNvPr id="33" name="TekstniOkvir 32"/>
          <p:cNvSpPr txBox="1"/>
          <p:nvPr/>
        </p:nvSpPr>
        <p:spPr>
          <a:xfrm>
            <a:off x="5048065" y="1450899"/>
            <a:ext cx="2583626" cy="2308324"/>
          </a:xfrm>
          <a:prstGeom prst="rect">
            <a:avLst/>
          </a:prstGeom>
          <a:noFill/>
        </p:spPr>
        <p:txBody>
          <a:bodyPr wrap="square" rtlCol="0">
            <a:spAutoFit/>
          </a:bodyPr>
          <a:lstStyle/>
          <a:p>
            <a:r>
              <a:rPr lang="hr-HR" dirty="0" err="1" smtClean="0"/>
              <a:t>We</a:t>
            </a:r>
            <a:r>
              <a:rPr lang="hr-HR" dirty="0" smtClean="0"/>
              <a:t> </a:t>
            </a:r>
            <a:r>
              <a:rPr lang="hr-HR" dirty="0" err="1" smtClean="0"/>
              <a:t>offer</a:t>
            </a:r>
            <a:r>
              <a:rPr lang="hr-HR" dirty="0" smtClean="0"/>
              <a:t>: </a:t>
            </a:r>
          </a:p>
          <a:p>
            <a:endParaRPr lang="hr-HR" dirty="0"/>
          </a:p>
          <a:p>
            <a:pPr marL="285750" indent="-285750">
              <a:buFontTx/>
              <a:buChar char="-"/>
            </a:pPr>
            <a:r>
              <a:rPr lang="hr-HR" dirty="0" err="1" smtClean="0"/>
              <a:t>Polypropilene</a:t>
            </a:r>
            <a:endParaRPr lang="hr-HR" dirty="0" smtClean="0"/>
          </a:p>
          <a:p>
            <a:pPr marL="285750" indent="-285750">
              <a:buFontTx/>
              <a:buChar char="-"/>
            </a:pPr>
            <a:r>
              <a:rPr lang="hr-HR" dirty="0" err="1" smtClean="0"/>
              <a:t>Polyamide</a:t>
            </a:r>
            <a:endParaRPr lang="hr-HR" dirty="0" smtClean="0"/>
          </a:p>
          <a:p>
            <a:pPr marL="285750" indent="-285750">
              <a:buFontTx/>
              <a:buChar char="-"/>
            </a:pPr>
            <a:r>
              <a:rPr lang="hr-HR" dirty="0" err="1" smtClean="0"/>
              <a:t>Polyurethane</a:t>
            </a:r>
            <a:endParaRPr lang="hr-HR" dirty="0" smtClean="0"/>
          </a:p>
          <a:p>
            <a:pPr marL="285750" indent="-285750">
              <a:buFontTx/>
              <a:buChar char="-"/>
            </a:pPr>
            <a:r>
              <a:rPr lang="hr-HR" dirty="0" err="1" smtClean="0"/>
              <a:t>Wheels</a:t>
            </a:r>
            <a:r>
              <a:rPr lang="hr-HR" dirty="0" smtClean="0"/>
              <a:t> for </a:t>
            </a:r>
            <a:r>
              <a:rPr lang="hr-HR" dirty="0" err="1" smtClean="0"/>
              <a:t>high</a:t>
            </a:r>
            <a:r>
              <a:rPr lang="hr-HR" dirty="0" smtClean="0"/>
              <a:t> </a:t>
            </a:r>
            <a:r>
              <a:rPr lang="hr-HR" dirty="0" err="1" smtClean="0"/>
              <a:t>temperatures</a:t>
            </a:r>
            <a:endParaRPr lang="hr-HR" dirty="0" smtClean="0"/>
          </a:p>
          <a:p>
            <a:pPr marL="285750" indent="-285750">
              <a:buFontTx/>
              <a:buChar char="-"/>
            </a:pPr>
            <a:r>
              <a:rPr lang="hr-HR" dirty="0" smtClean="0"/>
              <a:t>Rubber </a:t>
            </a:r>
            <a:r>
              <a:rPr lang="hr-HR" dirty="0" err="1" smtClean="0"/>
              <a:t>wheels</a:t>
            </a:r>
            <a:endParaRPr lang="hr-HR" dirty="0"/>
          </a:p>
        </p:txBody>
      </p:sp>
      <p:pic>
        <p:nvPicPr>
          <p:cNvPr id="5" name="Slika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54908" y="3782112"/>
            <a:ext cx="1391657" cy="1391657"/>
          </a:xfrm>
          <a:prstGeom prst="rect">
            <a:avLst/>
          </a:prstGeom>
        </p:spPr>
      </p:pic>
      <p:pic>
        <p:nvPicPr>
          <p:cNvPr id="15" name="Slika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5908" y="3881207"/>
            <a:ext cx="1397851" cy="1397851"/>
          </a:xfrm>
          <a:prstGeom prst="rect">
            <a:avLst/>
          </a:prstGeom>
        </p:spPr>
      </p:pic>
      <p:pic>
        <p:nvPicPr>
          <p:cNvPr id="23" name="Slika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78978" y="3800882"/>
            <a:ext cx="1445309" cy="1445309"/>
          </a:xfrm>
          <a:prstGeom prst="rect">
            <a:avLst/>
          </a:prstGeom>
        </p:spPr>
      </p:pic>
    </p:spTree>
    <p:extLst>
      <p:ext uri="{BB962C8B-B14F-4D97-AF65-F5344CB8AC3E}">
        <p14:creationId xmlns:p14="http://schemas.microsoft.com/office/powerpoint/2010/main" val="1913188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rotWithShape="1">
          <a:blip r:embed="rId3">
            <a:extLst>
              <a:ext uri="{28A0092B-C50C-407E-A947-70E740481C1C}">
                <a14:useLocalDpi xmlns:a14="http://schemas.microsoft.com/office/drawing/2010/main" val="0"/>
              </a:ext>
            </a:extLst>
          </a:blip>
          <a:srcRect l="8054" t="-1538" r="50531" b="1538"/>
          <a:stretch/>
        </p:blipFill>
        <p:spPr>
          <a:xfrm>
            <a:off x="7867" y="-126586"/>
            <a:ext cx="4344881" cy="6983125"/>
          </a:xfrm>
          <a:prstGeom prst="rect">
            <a:avLst/>
          </a:prstGeom>
        </p:spPr>
      </p:pic>
      <p:sp>
        <p:nvSpPr>
          <p:cNvPr id="16" name="Pravokutnik 5"/>
          <p:cNvSpPr/>
          <p:nvPr/>
        </p:nvSpPr>
        <p:spPr>
          <a:xfrm rot="734068">
            <a:off x="589465" y="-279577"/>
            <a:ext cx="4553383" cy="6903760"/>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781276 h 4895295"/>
              <a:gd name="connsiteX1" fmla="*/ 4130199 w 5231938"/>
              <a:gd name="connsiteY1" fmla="*/ 0 h 4895295"/>
              <a:gd name="connsiteX2" fmla="*/ 5231938 w 5231938"/>
              <a:gd name="connsiteY2" fmla="*/ 4449755 h 4895295"/>
              <a:gd name="connsiteX3" fmla="*/ 2848269 w 5231938"/>
              <a:gd name="connsiteY3" fmla="*/ 4895295 h 4895295"/>
              <a:gd name="connsiteX4" fmla="*/ 0 w 5231938"/>
              <a:gd name="connsiteY4" fmla="*/ 781276 h 4895295"/>
              <a:gd name="connsiteX0" fmla="*/ 0 w 5237500"/>
              <a:gd name="connsiteY0" fmla="*/ 759365 h 4895295"/>
              <a:gd name="connsiteX1" fmla="*/ 4135761 w 5237500"/>
              <a:gd name="connsiteY1" fmla="*/ 0 h 4895295"/>
              <a:gd name="connsiteX2" fmla="*/ 5237500 w 5237500"/>
              <a:gd name="connsiteY2" fmla="*/ 4449755 h 4895295"/>
              <a:gd name="connsiteX3" fmla="*/ 2853831 w 5237500"/>
              <a:gd name="connsiteY3" fmla="*/ 4895295 h 4895295"/>
              <a:gd name="connsiteX4" fmla="*/ 0 w 5237500"/>
              <a:gd name="connsiteY4" fmla="*/ 759365 h 4895295"/>
              <a:gd name="connsiteX0" fmla="*/ 0 w 5237500"/>
              <a:gd name="connsiteY0" fmla="*/ 384937 h 4520867"/>
              <a:gd name="connsiteX1" fmla="*/ 2176243 w 5237500"/>
              <a:gd name="connsiteY1" fmla="*/ 0 h 4520867"/>
              <a:gd name="connsiteX2" fmla="*/ 5237500 w 5237500"/>
              <a:gd name="connsiteY2" fmla="*/ 4075327 h 4520867"/>
              <a:gd name="connsiteX3" fmla="*/ 2853831 w 5237500"/>
              <a:gd name="connsiteY3" fmla="*/ 4520867 h 4520867"/>
              <a:gd name="connsiteX4" fmla="*/ 0 w 5237500"/>
              <a:gd name="connsiteY4" fmla="*/ 384937 h 4520867"/>
              <a:gd name="connsiteX0" fmla="*/ 0 w 3288025"/>
              <a:gd name="connsiteY0" fmla="*/ 384937 h 4520867"/>
              <a:gd name="connsiteX1" fmla="*/ 2176243 w 3288025"/>
              <a:gd name="connsiteY1" fmla="*/ 0 h 4520867"/>
              <a:gd name="connsiteX2" fmla="*/ 3288025 w 3288025"/>
              <a:gd name="connsiteY2" fmla="*/ 4436423 h 4520867"/>
              <a:gd name="connsiteX3" fmla="*/ 2853831 w 3288025"/>
              <a:gd name="connsiteY3" fmla="*/ 4520867 h 4520867"/>
              <a:gd name="connsiteX4" fmla="*/ 0 w 3288025"/>
              <a:gd name="connsiteY4" fmla="*/ 384937 h 4520867"/>
              <a:gd name="connsiteX0" fmla="*/ 0 w 3329283"/>
              <a:gd name="connsiteY0" fmla="*/ 381110 h 4520867"/>
              <a:gd name="connsiteX1" fmla="*/ 2217501 w 3329283"/>
              <a:gd name="connsiteY1" fmla="*/ 0 h 4520867"/>
              <a:gd name="connsiteX2" fmla="*/ 3329283 w 3329283"/>
              <a:gd name="connsiteY2" fmla="*/ 4436423 h 4520867"/>
              <a:gd name="connsiteX3" fmla="*/ 2895089 w 3329283"/>
              <a:gd name="connsiteY3" fmla="*/ 4520867 h 4520867"/>
              <a:gd name="connsiteX4" fmla="*/ 0 w 3329283"/>
              <a:gd name="connsiteY4" fmla="*/ 381110 h 4520867"/>
              <a:gd name="connsiteX0" fmla="*/ 0 w 3329283"/>
              <a:gd name="connsiteY0" fmla="*/ 407773 h 4547530"/>
              <a:gd name="connsiteX1" fmla="*/ 2237589 w 3329283"/>
              <a:gd name="connsiteY1" fmla="*/ 0 h 4547530"/>
              <a:gd name="connsiteX2" fmla="*/ 3329283 w 3329283"/>
              <a:gd name="connsiteY2" fmla="*/ 4463086 h 4547530"/>
              <a:gd name="connsiteX3" fmla="*/ 2895089 w 3329283"/>
              <a:gd name="connsiteY3" fmla="*/ 4547530 h 4547530"/>
              <a:gd name="connsiteX4" fmla="*/ 0 w 3329283"/>
              <a:gd name="connsiteY4" fmla="*/ 407773 h 4547530"/>
              <a:gd name="connsiteX0" fmla="*/ 0 w 3329283"/>
              <a:gd name="connsiteY0" fmla="*/ 424402 h 4564159"/>
              <a:gd name="connsiteX1" fmla="*/ 2327368 w 3329283"/>
              <a:gd name="connsiteY1" fmla="*/ 0 h 4564159"/>
              <a:gd name="connsiteX2" fmla="*/ 3329283 w 3329283"/>
              <a:gd name="connsiteY2" fmla="*/ 4479715 h 4564159"/>
              <a:gd name="connsiteX3" fmla="*/ 2895089 w 3329283"/>
              <a:gd name="connsiteY3" fmla="*/ 4564159 h 4564159"/>
              <a:gd name="connsiteX4" fmla="*/ 0 w 3329283"/>
              <a:gd name="connsiteY4" fmla="*/ 424402 h 4564159"/>
              <a:gd name="connsiteX0" fmla="*/ 0 w 3507760"/>
              <a:gd name="connsiteY0" fmla="*/ 424402 h 4564159"/>
              <a:gd name="connsiteX1" fmla="*/ 2327368 w 3507760"/>
              <a:gd name="connsiteY1" fmla="*/ 0 h 4564159"/>
              <a:gd name="connsiteX2" fmla="*/ 3507760 w 3507760"/>
              <a:gd name="connsiteY2" fmla="*/ 4389301 h 4564159"/>
              <a:gd name="connsiteX3" fmla="*/ 2895089 w 3507760"/>
              <a:gd name="connsiteY3" fmla="*/ 4564159 h 4564159"/>
              <a:gd name="connsiteX4" fmla="*/ 0 w 3507760"/>
              <a:gd name="connsiteY4" fmla="*/ 424402 h 4564159"/>
              <a:gd name="connsiteX0" fmla="*/ 0 w 3507760"/>
              <a:gd name="connsiteY0" fmla="*/ 424402 h 4531292"/>
              <a:gd name="connsiteX1" fmla="*/ 2327368 w 3507760"/>
              <a:gd name="connsiteY1" fmla="*/ 0 h 4531292"/>
              <a:gd name="connsiteX2" fmla="*/ 3507760 w 3507760"/>
              <a:gd name="connsiteY2" fmla="*/ 4389301 h 4531292"/>
              <a:gd name="connsiteX3" fmla="*/ 2886746 w 3507760"/>
              <a:gd name="connsiteY3" fmla="*/ 4531292 h 4531292"/>
              <a:gd name="connsiteX4" fmla="*/ 0 w 3507760"/>
              <a:gd name="connsiteY4" fmla="*/ 424402 h 4531292"/>
              <a:gd name="connsiteX0" fmla="*/ 0 w 3516104"/>
              <a:gd name="connsiteY0" fmla="*/ 424402 h 4531292"/>
              <a:gd name="connsiteX1" fmla="*/ 2327368 w 3516104"/>
              <a:gd name="connsiteY1" fmla="*/ 0 h 4531292"/>
              <a:gd name="connsiteX2" fmla="*/ 3516104 w 3516104"/>
              <a:gd name="connsiteY2" fmla="*/ 4422169 h 4531292"/>
              <a:gd name="connsiteX3" fmla="*/ 2886746 w 3516104"/>
              <a:gd name="connsiteY3" fmla="*/ 4531292 h 4531292"/>
              <a:gd name="connsiteX4" fmla="*/ 0 w 3516104"/>
              <a:gd name="connsiteY4" fmla="*/ 424402 h 4531292"/>
              <a:gd name="connsiteX0" fmla="*/ 0 w 3528930"/>
              <a:gd name="connsiteY0" fmla="*/ 426777 h 4531292"/>
              <a:gd name="connsiteX1" fmla="*/ 2340194 w 3528930"/>
              <a:gd name="connsiteY1" fmla="*/ 0 h 4531292"/>
              <a:gd name="connsiteX2" fmla="*/ 3528930 w 3528930"/>
              <a:gd name="connsiteY2" fmla="*/ 4422169 h 4531292"/>
              <a:gd name="connsiteX3" fmla="*/ 2899572 w 3528930"/>
              <a:gd name="connsiteY3" fmla="*/ 4531292 h 4531292"/>
              <a:gd name="connsiteX4" fmla="*/ 0 w 3528930"/>
              <a:gd name="connsiteY4" fmla="*/ 426777 h 4531292"/>
              <a:gd name="connsiteX0" fmla="*/ 0 w 3528930"/>
              <a:gd name="connsiteY0" fmla="*/ 426777 h 4527463"/>
              <a:gd name="connsiteX1" fmla="*/ 2340194 w 3528930"/>
              <a:gd name="connsiteY1" fmla="*/ 0 h 4527463"/>
              <a:gd name="connsiteX2" fmla="*/ 3528930 w 3528930"/>
              <a:gd name="connsiteY2" fmla="*/ 4422169 h 4527463"/>
              <a:gd name="connsiteX3" fmla="*/ 2858316 w 3528930"/>
              <a:gd name="connsiteY3" fmla="*/ 4527463 h 4527463"/>
              <a:gd name="connsiteX4" fmla="*/ 0 w 3528930"/>
              <a:gd name="connsiteY4"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31528 h 4532214"/>
              <a:gd name="connsiteX1" fmla="*/ 2365846 w 3528930"/>
              <a:gd name="connsiteY1" fmla="*/ 0 h 4532214"/>
              <a:gd name="connsiteX2" fmla="*/ 2559042 w 3528930"/>
              <a:gd name="connsiteY2" fmla="*/ 829007 h 4532214"/>
              <a:gd name="connsiteX3" fmla="*/ 3528930 w 3528930"/>
              <a:gd name="connsiteY3" fmla="*/ 4426920 h 4532214"/>
              <a:gd name="connsiteX4" fmla="*/ 2858316 w 3528930"/>
              <a:gd name="connsiteY4" fmla="*/ 4532214 h 4532214"/>
              <a:gd name="connsiteX5" fmla="*/ 0 w 3528930"/>
              <a:gd name="connsiteY5" fmla="*/ 431528 h 4532214"/>
              <a:gd name="connsiteX0" fmla="*/ 0 w 3528930"/>
              <a:gd name="connsiteY0" fmla="*/ 431528 h 4554125"/>
              <a:gd name="connsiteX1" fmla="*/ 2365846 w 3528930"/>
              <a:gd name="connsiteY1" fmla="*/ 0 h 4554125"/>
              <a:gd name="connsiteX2" fmla="*/ 2559042 w 3528930"/>
              <a:gd name="connsiteY2" fmla="*/ 829007 h 4554125"/>
              <a:gd name="connsiteX3" fmla="*/ 3528930 w 3528930"/>
              <a:gd name="connsiteY3" fmla="*/ 4426920 h 4554125"/>
              <a:gd name="connsiteX4" fmla="*/ 2863878 w 3528930"/>
              <a:gd name="connsiteY4" fmla="*/ 4554125 h 4554125"/>
              <a:gd name="connsiteX5" fmla="*/ 0 w 3528930"/>
              <a:gd name="connsiteY5" fmla="*/ 431528 h 4554125"/>
              <a:gd name="connsiteX0" fmla="*/ 0 w 3528930"/>
              <a:gd name="connsiteY0" fmla="*/ 447922 h 4570519"/>
              <a:gd name="connsiteX1" fmla="*/ 2370748 w 3528930"/>
              <a:gd name="connsiteY1" fmla="*/ 0 h 4570519"/>
              <a:gd name="connsiteX2" fmla="*/ 2559042 w 3528930"/>
              <a:gd name="connsiteY2" fmla="*/ 84540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930" h="4570519">
                <a:moveTo>
                  <a:pt x="0" y="447922"/>
                </a:moveTo>
                <a:lnTo>
                  <a:pt x="2370748" y="0"/>
                </a:lnTo>
                <a:cubicBezTo>
                  <a:pt x="2439422" y="275544"/>
                  <a:pt x="2511530" y="565937"/>
                  <a:pt x="2585014" y="840591"/>
                </a:cubicBezTo>
                <a:lnTo>
                  <a:pt x="3528930" y="4443314"/>
                </a:lnTo>
                <a:lnTo>
                  <a:pt x="2863878" y="4570519"/>
                </a:lnTo>
                <a:lnTo>
                  <a:pt x="0" y="447922"/>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7" name="Pravokutnik 15"/>
          <p:cNvSpPr/>
          <p:nvPr/>
        </p:nvSpPr>
        <p:spPr>
          <a:xfrm>
            <a:off x="0" y="-28288"/>
            <a:ext cx="3557057" cy="6908273"/>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55929"/>
              <a:gd name="connsiteX1" fmla="*/ 4243775 w 4243775"/>
              <a:gd name="connsiteY1" fmla="*/ 0 h 7355929"/>
              <a:gd name="connsiteX2" fmla="*/ 4179658 w 4243775"/>
              <a:gd name="connsiteY2" fmla="*/ 7355929 h 7355929"/>
              <a:gd name="connsiteX3" fmla="*/ 1317909 w 4243775"/>
              <a:gd name="connsiteY3" fmla="*/ 7352329 h 7355929"/>
              <a:gd name="connsiteX4" fmla="*/ 0 w 4243775"/>
              <a:gd name="connsiteY4" fmla="*/ 14006 h 7355929"/>
              <a:gd name="connsiteX0" fmla="*/ 0 w 4227696"/>
              <a:gd name="connsiteY0" fmla="*/ 14006 h 7355929"/>
              <a:gd name="connsiteX1" fmla="*/ 4227696 w 4227696"/>
              <a:gd name="connsiteY1" fmla="*/ 0 h 7355929"/>
              <a:gd name="connsiteX2" fmla="*/ 4179658 w 4227696"/>
              <a:gd name="connsiteY2" fmla="*/ 7355929 h 7355929"/>
              <a:gd name="connsiteX3" fmla="*/ 1317909 w 4227696"/>
              <a:gd name="connsiteY3" fmla="*/ 7352329 h 7355929"/>
              <a:gd name="connsiteX4" fmla="*/ 0 w 4227696"/>
              <a:gd name="connsiteY4" fmla="*/ 14006 h 7355929"/>
              <a:gd name="connsiteX0" fmla="*/ 0 w 4179669"/>
              <a:gd name="connsiteY0" fmla="*/ 0 h 7341923"/>
              <a:gd name="connsiteX1" fmla="*/ 3187680 w 4179669"/>
              <a:gd name="connsiteY1" fmla="*/ 660 h 7341923"/>
              <a:gd name="connsiteX2" fmla="*/ 4179658 w 4179669"/>
              <a:gd name="connsiteY2" fmla="*/ 7341923 h 7341923"/>
              <a:gd name="connsiteX3" fmla="*/ 1317909 w 4179669"/>
              <a:gd name="connsiteY3" fmla="*/ 7338323 h 7341923"/>
              <a:gd name="connsiteX4" fmla="*/ 0 w 4179669"/>
              <a:gd name="connsiteY4" fmla="*/ 0 h 7341923"/>
              <a:gd name="connsiteX0" fmla="*/ 0 w 3959951"/>
              <a:gd name="connsiteY0" fmla="*/ 0 h 7338323"/>
              <a:gd name="connsiteX1" fmla="*/ 3187680 w 3959951"/>
              <a:gd name="connsiteY1" fmla="*/ 660 h 7338323"/>
              <a:gd name="connsiteX2" fmla="*/ 3959937 w 3959951"/>
              <a:gd name="connsiteY2" fmla="*/ 6667255 h 7338323"/>
              <a:gd name="connsiteX3" fmla="*/ 1317909 w 3959951"/>
              <a:gd name="connsiteY3" fmla="*/ 7338323 h 7338323"/>
              <a:gd name="connsiteX4" fmla="*/ 0 w 3959951"/>
              <a:gd name="connsiteY4" fmla="*/ 0 h 7338323"/>
              <a:gd name="connsiteX0" fmla="*/ 0 w 3959951"/>
              <a:gd name="connsiteY0" fmla="*/ 0 h 6667255"/>
              <a:gd name="connsiteX1" fmla="*/ 3187680 w 3959951"/>
              <a:gd name="connsiteY1" fmla="*/ 660 h 6667255"/>
              <a:gd name="connsiteX2" fmla="*/ 3959937 w 3959951"/>
              <a:gd name="connsiteY2" fmla="*/ 6667255 h 6667255"/>
              <a:gd name="connsiteX3" fmla="*/ 951706 w 3959951"/>
              <a:gd name="connsiteY3" fmla="*/ 6619654 h 6667255"/>
              <a:gd name="connsiteX4" fmla="*/ 0 w 3959951"/>
              <a:gd name="connsiteY4" fmla="*/ 0 h 6667255"/>
              <a:gd name="connsiteX0" fmla="*/ 0 w 3461915"/>
              <a:gd name="connsiteY0" fmla="*/ 732675 h 6666595"/>
              <a:gd name="connsiteX1" fmla="*/ 2689644 w 3461915"/>
              <a:gd name="connsiteY1" fmla="*/ 0 h 6666595"/>
              <a:gd name="connsiteX2" fmla="*/ 3461901 w 3461915"/>
              <a:gd name="connsiteY2" fmla="*/ 6666595 h 6666595"/>
              <a:gd name="connsiteX3" fmla="*/ 453670 w 3461915"/>
              <a:gd name="connsiteY3" fmla="*/ 6618994 h 6666595"/>
              <a:gd name="connsiteX4" fmla="*/ 0 w 3461915"/>
              <a:gd name="connsiteY4" fmla="*/ 732675 h 6666595"/>
              <a:gd name="connsiteX0" fmla="*/ 0 w 3461909"/>
              <a:gd name="connsiteY0" fmla="*/ 58006 h 5991926"/>
              <a:gd name="connsiteX1" fmla="*/ 2074423 w 3461909"/>
              <a:gd name="connsiteY1" fmla="*/ 0 h 5991926"/>
              <a:gd name="connsiteX2" fmla="*/ 3461901 w 3461909"/>
              <a:gd name="connsiteY2" fmla="*/ 5991926 h 5991926"/>
              <a:gd name="connsiteX3" fmla="*/ 453670 w 3461909"/>
              <a:gd name="connsiteY3" fmla="*/ 5944325 h 5991926"/>
              <a:gd name="connsiteX4" fmla="*/ 0 w 3461909"/>
              <a:gd name="connsiteY4" fmla="*/ 58006 h 5991926"/>
              <a:gd name="connsiteX0" fmla="*/ 0 w 3461922"/>
              <a:gd name="connsiteY0" fmla="*/ 58006 h 5991926"/>
              <a:gd name="connsiteX1" fmla="*/ 2074423 w 3461922"/>
              <a:gd name="connsiteY1" fmla="*/ 0 h 5991926"/>
              <a:gd name="connsiteX2" fmla="*/ 3461901 w 3461922"/>
              <a:gd name="connsiteY2" fmla="*/ 5991926 h 5991926"/>
              <a:gd name="connsiteX3" fmla="*/ 453670 w 3461922"/>
              <a:gd name="connsiteY3" fmla="*/ 5944325 h 5991926"/>
              <a:gd name="connsiteX4" fmla="*/ 0 w 3461922"/>
              <a:gd name="connsiteY4" fmla="*/ 58006 h 5991926"/>
              <a:gd name="connsiteX0" fmla="*/ 0 w 4150373"/>
              <a:gd name="connsiteY0" fmla="*/ 58006 h 5962592"/>
              <a:gd name="connsiteX1" fmla="*/ 2074423 w 4150373"/>
              <a:gd name="connsiteY1" fmla="*/ 0 h 5962592"/>
              <a:gd name="connsiteX2" fmla="*/ 4150364 w 4150373"/>
              <a:gd name="connsiteY2" fmla="*/ 5962592 h 5962592"/>
              <a:gd name="connsiteX3" fmla="*/ 453670 w 4150373"/>
              <a:gd name="connsiteY3" fmla="*/ 5944325 h 5962592"/>
              <a:gd name="connsiteX4" fmla="*/ 0 w 4150373"/>
              <a:gd name="connsiteY4" fmla="*/ 58006 h 5962592"/>
              <a:gd name="connsiteX0" fmla="*/ 0 w 4150364"/>
              <a:gd name="connsiteY0" fmla="*/ 58006 h 5962592"/>
              <a:gd name="connsiteX1" fmla="*/ 2074423 w 4150364"/>
              <a:gd name="connsiteY1" fmla="*/ 0 h 5962592"/>
              <a:gd name="connsiteX2" fmla="*/ 4150364 w 4150364"/>
              <a:gd name="connsiteY2" fmla="*/ 5962592 h 5962592"/>
              <a:gd name="connsiteX3" fmla="*/ 453670 w 4150364"/>
              <a:gd name="connsiteY3" fmla="*/ 5944325 h 5962592"/>
              <a:gd name="connsiteX4" fmla="*/ 0 w 4150364"/>
              <a:gd name="connsiteY4" fmla="*/ 58006 h 5962592"/>
              <a:gd name="connsiteX0" fmla="*/ 15069 w 4165433"/>
              <a:gd name="connsiteY0" fmla="*/ 58006 h 5962592"/>
              <a:gd name="connsiteX1" fmla="*/ 2089492 w 4165433"/>
              <a:gd name="connsiteY1" fmla="*/ 0 h 5962592"/>
              <a:gd name="connsiteX2" fmla="*/ 4165433 w 4165433"/>
              <a:gd name="connsiteY2" fmla="*/ 5962592 h 5962592"/>
              <a:gd name="connsiteX3" fmla="*/ 0 w 4165433"/>
              <a:gd name="connsiteY3" fmla="*/ 5914992 h 5962592"/>
              <a:gd name="connsiteX4" fmla="*/ 15069 w 4165433"/>
              <a:gd name="connsiteY4" fmla="*/ 58006 h 5962592"/>
              <a:gd name="connsiteX0" fmla="*/ 15069 w 4165433"/>
              <a:gd name="connsiteY0" fmla="*/ 0 h 5992587"/>
              <a:gd name="connsiteX1" fmla="*/ 2089492 w 4165433"/>
              <a:gd name="connsiteY1" fmla="*/ 29995 h 5992587"/>
              <a:gd name="connsiteX2" fmla="*/ 4165433 w 4165433"/>
              <a:gd name="connsiteY2" fmla="*/ 5992587 h 5992587"/>
              <a:gd name="connsiteX3" fmla="*/ 0 w 4165433"/>
              <a:gd name="connsiteY3" fmla="*/ 5944987 h 5992587"/>
              <a:gd name="connsiteX4" fmla="*/ 15069 w 4165433"/>
              <a:gd name="connsiteY4" fmla="*/ 0 h 5992587"/>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209377"/>
              <a:gd name="connsiteY0" fmla="*/ 28673 h 5977260"/>
              <a:gd name="connsiteX1" fmla="*/ 2221325 w 4209377"/>
              <a:gd name="connsiteY1" fmla="*/ 0 h 5977260"/>
              <a:gd name="connsiteX2" fmla="*/ 4209377 w 4209377"/>
              <a:gd name="connsiteY2" fmla="*/ 5977260 h 5977260"/>
              <a:gd name="connsiteX3" fmla="*/ 0 w 4209377"/>
              <a:gd name="connsiteY3" fmla="*/ 5973660 h 5977260"/>
              <a:gd name="connsiteX4" fmla="*/ 15069 w 4209377"/>
              <a:gd name="connsiteY4" fmla="*/ 28673 h 5977260"/>
              <a:gd name="connsiteX0" fmla="*/ 0 w 4194308"/>
              <a:gd name="connsiteY0" fmla="*/ 28673 h 5983560"/>
              <a:gd name="connsiteX1" fmla="*/ 2206256 w 4194308"/>
              <a:gd name="connsiteY1" fmla="*/ 0 h 5983560"/>
              <a:gd name="connsiteX2" fmla="*/ 4194308 w 4194308"/>
              <a:gd name="connsiteY2" fmla="*/ 5977260 h 5983560"/>
              <a:gd name="connsiteX3" fmla="*/ 1161542 w 4194308"/>
              <a:gd name="connsiteY3" fmla="*/ 5983560 h 5983560"/>
              <a:gd name="connsiteX4" fmla="*/ 0 w 4194308"/>
              <a:gd name="connsiteY4" fmla="*/ 28673 h 5983560"/>
              <a:gd name="connsiteX0" fmla="*/ 0 w 3057247"/>
              <a:gd name="connsiteY0" fmla="*/ 18773 h 5983560"/>
              <a:gd name="connsiteX1" fmla="*/ 1069195 w 3057247"/>
              <a:gd name="connsiteY1" fmla="*/ 0 h 5983560"/>
              <a:gd name="connsiteX2" fmla="*/ 3057247 w 3057247"/>
              <a:gd name="connsiteY2" fmla="*/ 5977260 h 5983560"/>
              <a:gd name="connsiteX3" fmla="*/ 24481 w 3057247"/>
              <a:gd name="connsiteY3" fmla="*/ 5983560 h 5983560"/>
              <a:gd name="connsiteX4" fmla="*/ 0 w 3057247"/>
              <a:gd name="connsiteY4" fmla="*/ 18773 h 5983560"/>
              <a:gd name="connsiteX0" fmla="*/ 0 w 3057247"/>
              <a:gd name="connsiteY0" fmla="*/ 18773 h 5983560"/>
              <a:gd name="connsiteX1" fmla="*/ 1069195 w 3057247"/>
              <a:gd name="connsiteY1" fmla="*/ 0 h 5983560"/>
              <a:gd name="connsiteX2" fmla="*/ 3057247 w 3057247"/>
              <a:gd name="connsiteY2" fmla="*/ 5977260 h 5983560"/>
              <a:gd name="connsiteX3" fmla="*/ 4706 w 3057247"/>
              <a:gd name="connsiteY3" fmla="*/ 5983560 h 5983560"/>
              <a:gd name="connsiteX4" fmla="*/ 0 w 3057247"/>
              <a:gd name="connsiteY4" fmla="*/ 18773 h 5983560"/>
              <a:gd name="connsiteX0" fmla="*/ 0 w 3067134"/>
              <a:gd name="connsiteY0" fmla="*/ 18773 h 5983560"/>
              <a:gd name="connsiteX1" fmla="*/ 1069195 w 3067134"/>
              <a:gd name="connsiteY1" fmla="*/ 0 h 5983560"/>
              <a:gd name="connsiteX2" fmla="*/ 3067134 w 3067134"/>
              <a:gd name="connsiteY2" fmla="*/ 5937660 h 5983560"/>
              <a:gd name="connsiteX3" fmla="*/ 4706 w 3067134"/>
              <a:gd name="connsiteY3" fmla="*/ 5983560 h 5983560"/>
              <a:gd name="connsiteX4" fmla="*/ 0 w 3067134"/>
              <a:gd name="connsiteY4" fmla="*/ 18773 h 5983560"/>
              <a:gd name="connsiteX0" fmla="*/ 0 w 3077021"/>
              <a:gd name="connsiteY0" fmla="*/ 18773 h 5983560"/>
              <a:gd name="connsiteX1" fmla="*/ 1069195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 name="connsiteX0" fmla="*/ 0 w 3077021"/>
              <a:gd name="connsiteY0" fmla="*/ 18773 h 5983560"/>
              <a:gd name="connsiteX1" fmla="*/ 1079083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21" h="5983560">
                <a:moveTo>
                  <a:pt x="0" y="18773"/>
                </a:moveTo>
                <a:lnTo>
                  <a:pt x="1079083" y="0"/>
                </a:lnTo>
                <a:cubicBezTo>
                  <a:pt x="1807545" y="2283915"/>
                  <a:pt x="2304616" y="3575645"/>
                  <a:pt x="3077021" y="5947560"/>
                </a:cubicBezTo>
                <a:lnTo>
                  <a:pt x="4706" y="5983560"/>
                </a:lnTo>
                <a:cubicBezTo>
                  <a:pt x="3137" y="3995298"/>
                  <a:pt x="1569" y="2007035"/>
                  <a:pt x="0" y="18773"/>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cxnSp>
        <p:nvCxnSpPr>
          <p:cNvPr id="32" name="Ravni poveznik 31"/>
          <p:cNvCxnSpPr/>
          <p:nvPr/>
        </p:nvCxnSpPr>
        <p:spPr>
          <a:xfrm flipV="1">
            <a:off x="8543336" y="2769445"/>
            <a:ext cx="5511283" cy="199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6" name="Slika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5325" y="51283"/>
            <a:ext cx="1544199" cy="1235359"/>
          </a:xfrm>
          <a:prstGeom prst="rect">
            <a:avLst/>
          </a:prstGeom>
        </p:spPr>
      </p:pic>
      <p:sp>
        <p:nvSpPr>
          <p:cNvPr id="3" name="TekstniOkvir 2"/>
          <p:cNvSpPr txBox="1"/>
          <p:nvPr/>
        </p:nvSpPr>
        <p:spPr>
          <a:xfrm>
            <a:off x="-90325" y="1369910"/>
            <a:ext cx="4441884" cy="4154984"/>
          </a:xfrm>
          <a:prstGeom prst="rect">
            <a:avLst/>
          </a:prstGeom>
          <a:noFill/>
        </p:spPr>
        <p:txBody>
          <a:bodyPr wrap="square" rtlCol="0">
            <a:spAutoFit/>
          </a:bodyPr>
          <a:lstStyle/>
          <a:p>
            <a:pPr algn="ctr"/>
            <a:r>
              <a:rPr lang="hr-HR" sz="6600" b="1" dirty="0" smtClean="0">
                <a:solidFill>
                  <a:schemeClr val="bg1"/>
                </a:solidFill>
              </a:rPr>
              <a:t>GLUES, </a:t>
            </a:r>
          </a:p>
          <a:p>
            <a:pPr algn="ctr"/>
            <a:r>
              <a:rPr lang="hr-HR" sz="6600" b="1" dirty="0" smtClean="0">
                <a:solidFill>
                  <a:schemeClr val="bg1"/>
                </a:solidFill>
              </a:rPr>
              <a:t>OILS</a:t>
            </a:r>
          </a:p>
          <a:p>
            <a:pPr algn="ctr"/>
            <a:r>
              <a:rPr lang="hr-HR" sz="6600" b="1" dirty="0" smtClean="0">
                <a:solidFill>
                  <a:schemeClr val="bg1"/>
                </a:solidFill>
              </a:rPr>
              <a:t> AND</a:t>
            </a:r>
          </a:p>
          <a:p>
            <a:pPr algn="ctr"/>
            <a:r>
              <a:rPr lang="hr-HR" sz="6600" b="1" dirty="0" smtClean="0">
                <a:solidFill>
                  <a:schemeClr val="bg1"/>
                </a:solidFill>
              </a:rPr>
              <a:t> GREASES</a:t>
            </a:r>
            <a:endParaRPr lang="hr-HR" sz="6600" b="1" dirty="0">
              <a:solidFill>
                <a:schemeClr val="bg1"/>
              </a:solidFill>
            </a:endParaRPr>
          </a:p>
        </p:txBody>
      </p:sp>
      <p:pic>
        <p:nvPicPr>
          <p:cNvPr id="4" name="Slika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9059" y="322940"/>
            <a:ext cx="2892552" cy="329184"/>
          </a:xfrm>
          <a:prstGeom prst="rect">
            <a:avLst/>
          </a:prstGeom>
        </p:spPr>
      </p:pic>
      <p:pic>
        <p:nvPicPr>
          <p:cNvPr id="5" name="Slika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249" y="610087"/>
            <a:ext cx="3231358" cy="1636364"/>
          </a:xfrm>
          <a:prstGeom prst="rect">
            <a:avLst/>
          </a:prstGeom>
        </p:spPr>
      </p:pic>
      <p:pic>
        <p:nvPicPr>
          <p:cNvPr id="10" name="Slika 9"/>
          <p:cNvPicPr>
            <a:picLocks noChangeAspect="1"/>
          </p:cNvPicPr>
          <p:nvPr/>
        </p:nvPicPr>
        <p:blipFill rotWithShape="1">
          <a:blip r:embed="rId7">
            <a:extLst>
              <a:ext uri="{28A0092B-C50C-407E-A947-70E740481C1C}">
                <a14:useLocalDpi xmlns:a14="http://schemas.microsoft.com/office/drawing/2010/main" val="0"/>
              </a:ext>
            </a:extLst>
          </a:blip>
          <a:srcRect t="21110" b="15974"/>
          <a:stretch/>
        </p:blipFill>
        <p:spPr>
          <a:xfrm>
            <a:off x="5063412" y="794494"/>
            <a:ext cx="1959223" cy="1395202"/>
          </a:xfrm>
          <a:prstGeom prst="rect">
            <a:avLst/>
          </a:prstGeom>
        </p:spPr>
      </p:pic>
      <p:sp>
        <p:nvSpPr>
          <p:cNvPr id="11" name="TekstniOkvir 10"/>
          <p:cNvSpPr txBox="1"/>
          <p:nvPr/>
        </p:nvSpPr>
        <p:spPr>
          <a:xfrm>
            <a:off x="4661286" y="2004158"/>
            <a:ext cx="3312963" cy="646331"/>
          </a:xfrm>
          <a:prstGeom prst="rect">
            <a:avLst/>
          </a:prstGeom>
          <a:noFill/>
        </p:spPr>
        <p:txBody>
          <a:bodyPr wrap="square" rtlCol="0">
            <a:spAutoFit/>
          </a:bodyPr>
          <a:lstStyle/>
          <a:p>
            <a:r>
              <a:rPr lang="hr-HR" dirty="0" smtClean="0"/>
              <a:t>- </a:t>
            </a:r>
            <a:r>
              <a:rPr lang="hr-HR" dirty="0" err="1" smtClean="0"/>
              <a:t>We</a:t>
            </a:r>
            <a:r>
              <a:rPr lang="hr-HR" dirty="0" smtClean="0"/>
              <a:t> </a:t>
            </a:r>
            <a:r>
              <a:rPr lang="hr-HR" dirty="0" err="1" smtClean="0"/>
              <a:t>offer</a:t>
            </a:r>
            <a:r>
              <a:rPr lang="en-US" dirty="0" smtClean="0"/>
              <a:t> </a:t>
            </a:r>
            <a:r>
              <a:rPr lang="en-US" dirty="0"/>
              <a:t>all lubrication devices and technical support for all tools</a:t>
            </a:r>
            <a:endParaRPr lang="hr-HR" dirty="0"/>
          </a:p>
        </p:txBody>
      </p:sp>
      <p:cxnSp>
        <p:nvCxnSpPr>
          <p:cNvPr id="28" name="Ravni poveznik 27"/>
          <p:cNvCxnSpPr/>
          <p:nvPr/>
        </p:nvCxnSpPr>
        <p:spPr>
          <a:xfrm flipV="1">
            <a:off x="4573403" y="2887356"/>
            <a:ext cx="7426806" cy="42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Slika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9363" y="366164"/>
            <a:ext cx="1641192" cy="335533"/>
          </a:xfrm>
          <a:prstGeom prst="rect">
            <a:avLst/>
          </a:prstGeom>
        </p:spPr>
      </p:pic>
      <p:cxnSp>
        <p:nvCxnSpPr>
          <p:cNvPr id="31" name="Ravni poveznik 30"/>
          <p:cNvCxnSpPr/>
          <p:nvPr/>
        </p:nvCxnSpPr>
        <p:spPr>
          <a:xfrm flipV="1">
            <a:off x="4573403" y="4900344"/>
            <a:ext cx="7426806" cy="42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Slika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69" y="5287255"/>
            <a:ext cx="2644603" cy="1057840"/>
          </a:xfrm>
          <a:prstGeom prst="rect">
            <a:avLst/>
          </a:prstGeom>
        </p:spPr>
      </p:pic>
      <p:pic>
        <p:nvPicPr>
          <p:cNvPr id="29" name="Slika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9963" y="4868060"/>
            <a:ext cx="3889752" cy="1917878"/>
          </a:xfrm>
          <a:prstGeom prst="rect">
            <a:avLst/>
          </a:prstGeom>
        </p:spPr>
      </p:pic>
      <p:sp>
        <p:nvSpPr>
          <p:cNvPr id="42" name="TekstniOkvir 41"/>
          <p:cNvSpPr txBox="1"/>
          <p:nvPr/>
        </p:nvSpPr>
        <p:spPr>
          <a:xfrm>
            <a:off x="7974249" y="2004158"/>
            <a:ext cx="4489569" cy="646331"/>
          </a:xfrm>
          <a:prstGeom prst="rect">
            <a:avLst/>
          </a:prstGeom>
          <a:noFill/>
        </p:spPr>
        <p:txBody>
          <a:bodyPr wrap="square" rtlCol="0">
            <a:spAutoFit/>
          </a:bodyPr>
          <a:lstStyle/>
          <a:p>
            <a:r>
              <a:rPr lang="hr-HR" dirty="0" smtClean="0"/>
              <a:t>- </a:t>
            </a:r>
            <a:r>
              <a:rPr lang="en-US" dirty="0"/>
              <a:t>Highly efficient solutions for gluing, sealing and coating surfaces</a:t>
            </a:r>
            <a:endParaRPr lang="hr-HR" dirty="0"/>
          </a:p>
        </p:txBody>
      </p:sp>
      <p:sp>
        <p:nvSpPr>
          <p:cNvPr id="45" name="TekstniOkvir 44"/>
          <p:cNvSpPr txBox="1"/>
          <p:nvPr/>
        </p:nvSpPr>
        <p:spPr>
          <a:xfrm>
            <a:off x="7612744" y="5102427"/>
            <a:ext cx="2081760" cy="1600438"/>
          </a:xfrm>
          <a:prstGeom prst="rect">
            <a:avLst/>
          </a:prstGeom>
          <a:noFill/>
        </p:spPr>
        <p:txBody>
          <a:bodyPr wrap="square" rtlCol="0">
            <a:spAutoFit/>
          </a:bodyPr>
          <a:lstStyle/>
          <a:p>
            <a:pPr marL="285750" indent="-285750">
              <a:buFontTx/>
              <a:buChar char="-"/>
            </a:pPr>
            <a:r>
              <a:rPr lang="hr-HR" sz="1400" dirty="0" smtClean="0"/>
              <a:t>UNIVERSAL</a:t>
            </a:r>
          </a:p>
          <a:p>
            <a:pPr marL="285750" indent="-285750">
              <a:buFontTx/>
              <a:buChar char="-"/>
            </a:pPr>
            <a:r>
              <a:rPr lang="hr-HR" sz="1400" dirty="0" smtClean="0"/>
              <a:t>HEAVY DUTY </a:t>
            </a:r>
          </a:p>
          <a:p>
            <a:pPr marL="285750" indent="-285750">
              <a:buFontTx/>
              <a:buChar char="-"/>
            </a:pPr>
            <a:r>
              <a:rPr lang="hr-HR" sz="1400" dirty="0" smtClean="0"/>
              <a:t>VIB</a:t>
            </a:r>
          </a:p>
          <a:p>
            <a:pPr marL="285750" indent="-285750">
              <a:buFontTx/>
              <a:buChar char="-"/>
            </a:pPr>
            <a:r>
              <a:rPr lang="hr-HR" sz="1400" dirty="0" smtClean="0"/>
              <a:t>HIGH TEMP</a:t>
            </a:r>
          </a:p>
          <a:p>
            <a:pPr marL="285750" indent="-285750">
              <a:buFontTx/>
              <a:buChar char="-"/>
            </a:pPr>
            <a:r>
              <a:rPr lang="hr-HR" sz="1400" dirty="0" smtClean="0"/>
              <a:t>ULTRA HIGH TEMP</a:t>
            </a:r>
          </a:p>
          <a:p>
            <a:pPr marL="285750" indent="-285750">
              <a:buFontTx/>
              <a:buChar char="-"/>
            </a:pPr>
            <a:r>
              <a:rPr lang="hr-HR" sz="1400" dirty="0" smtClean="0"/>
              <a:t>FOOD AL</a:t>
            </a:r>
          </a:p>
          <a:p>
            <a:pPr marL="285750" indent="-285750">
              <a:buFontTx/>
              <a:buChar char="-"/>
            </a:pPr>
            <a:r>
              <a:rPr lang="hr-HR" sz="1400" dirty="0" smtClean="0"/>
              <a:t>HIGH SPEED</a:t>
            </a:r>
            <a:endParaRPr lang="hr-HR" sz="1400" dirty="0"/>
          </a:p>
        </p:txBody>
      </p:sp>
      <p:sp>
        <p:nvSpPr>
          <p:cNvPr id="9" name="Elipsa 8"/>
          <p:cNvSpPr/>
          <p:nvPr/>
        </p:nvSpPr>
        <p:spPr>
          <a:xfrm>
            <a:off x="1739788" y="3425849"/>
            <a:ext cx="48552" cy="94186"/>
          </a:xfrm>
          <a:prstGeom prst="ellipse">
            <a:avLst/>
          </a:prstGeom>
          <a:solidFill>
            <a:srgbClr val="983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Slika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8126" y="3275882"/>
            <a:ext cx="1720128" cy="1149046"/>
          </a:xfrm>
          <a:prstGeom prst="rect">
            <a:avLst/>
          </a:prstGeom>
        </p:spPr>
      </p:pic>
      <p:sp>
        <p:nvSpPr>
          <p:cNvPr id="12" name="TekstniOkvir 11"/>
          <p:cNvSpPr txBox="1"/>
          <p:nvPr/>
        </p:nvSpPr>
        <p:spPr>
          <a:xfrm>
            <a:off x="6447715" y="2994450"/>
            <a:ext cx="5861739" cy="646331"/>
          </a:xfrm>
          <a:prstGeom prst="rect">
            <a:avLst/>
          </a:prstGeom>
          <a:noFill/>
        </p:spPr>
        <p:txBody>
          <a:bodyPr wrap="square" rtlCol="0">
            <a:spAutoFit/>
          </a:bodyPr>
          <a:lstStyle/>
          <a:p>
            <a:r>
              <a:rPr lang="en-US" dirty="0"/>
              <a:t>CRC Industries Europe is a worldwide supplier of chemical products for the industry, automotive and electro segments.</a:t>
            </a:r>
            <a:endParaRPr lang="hr-HR" dirty="0"/>
          </a:p>
        </p:txBody>
      </p:sp>
      <p:pic>
        <p:nvPicPr>
          <p:cNvPr id="14" name="Slika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7409" y="3689076"/>
            <a:ext cx="1058245" cy="1058245"/>
          </a:xfrm>
          <a:prstGeom prst="rect">
            <a:avLst/>
          </a:prstGeom>
        </p:spPr>
      </p:pic>
      <p:pic>
        <p:nvPicPr>
          <p:cNvPr id="15" name="Slika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91866" y="3669786"/>
            <a:ext cx="319146" cy="1046382"/>
          </a:xfrm>
          <a:prstGeom prst="rect">
            <a:avLst/>
          </a:prstGeom>
        </p:spPr>
      </p:pic>
      <p:pic>
        <p:nvPicPr>
          <p:cNvPr id="18" name="Slika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12683" y="3678656"/>
            <a:ext cx="290422" cy="1049718"/>
          </a:xfrm>
          <a:prstGeom prst="rect">
            <a:avLst/>
          </a:prstGeom>
        </p:spPr>
      </p:pic>
      <p:pic>
        <p:nvPicPr>
          <p:cNvPr id="19" name="Slika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73673" y="3598485"/>
            <a:ext cx="1250285" cy="1250285"/>
          </a:xfrm>
          <a:prstGeom prst="rect">
            <a:avLst/>
          </a:prstGeom>
        </p:spPr>
      </p:pic>
      <p:pic>
        <p:nvPicPr>
          <p:cNvPr id="20" name="Slika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3243" y="3713790"/>
            <a:ext cx="389257" cy="1002378"/>
          </a:xfrm>
          <a:prstGeom prst="rect">
            <a:avLst/>
          </a:prstGeom>
        </p:spPr>
      </p:pic>
      <p:pic>
        <p:nvPicPr>
          <p:cNvPr id="22" name="Slika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12744" y="3689076"/>
            <a:ext cx="1039298" cy="1039298"/>
          </a:xfrm>
          <a:prstGeom prst="rect">
            <a:avLst/>
          </a:prstGeom>
        </p:spPr>
      </p:pic>
      <p:pic>
        <p:nvPicPr>
          <p:cNvPr id="26" name="Slika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00787" y="3644805"/>
            <a:ext cx="398190" cy="1071363"/>
          </a:xfrm>
          <a:prstGeom prst="rect">
            <a:avLst/>
          </a:prstGeom>
        </p:spPr>
      </p:pic>
    </p:spTree>
    <p:extLst>
      <p:ext uri="{BB962C8B-B14F-4D97-AF65-F5344CB8AC3E}">
        <p14:creationId xmlns:p14="http://schemas.microsoft.com/office/powerpoint/2010/main" val="23683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lika 13"/>
          <p:cNvPicPr>
            <a:picLocks noChangeAspect="1"/>
          </p:cNvPicPr>
          <p:nvPr/>
        </p:nvPicPr>
        <p:blipFill rotWithShape="1">
          <a:blip r:embed="rId2" cstate="print">
            <a:extLst>
              <a:ext uri="{28A0092B-C50C-407E-A947-70E740481C1C}">
                <a14:useLocalDpi xmlns:a14="http://schemas.microsoft.com/office/drawing/2010/main" val="0"/>
              </a:ext>
            </a:extLst>
          </a:blip>
          <a:srcRect l="1541" r="37801"/>
          <a:stretch/>
        </p:blipFill>
        <p:spPr>
          <a:xfrm>
            <a:off x="7752524" y="-14465"/>
            <a:ext cx="4448908" cy="6858000"/>
          </a:xfrm>
          <a:prstGeom prst="rect">
            <a:avLst/>
          </a:prstGeom>
        </p:spPr>
      </p:pic>
      <p:pic>
        <p:nvPicPr>
          <p:cNvPr id="7" name="Slika 6"/>
          <p:cNvPicPr>
            <a:picLocks noChangeAspect="1"/>
          </p:cNvPicPr>
          <p:nvPr/>
        </p:nvPicPr>
        <p:blipFill rotWithShape="1">
          <a:blip r:embed="rId3">
            <a:extLst>
              <a:ext uri="{28A0092B-C50C-407E-A947-70E740481C1C}">
                <a14:useLocalDpi xmlns:a14="http://schemas.microsoft.com/office/drawing/2010/main" val="0"/>
              </a:ext>
            </a:extLst>
          </a:blip>
          <a:srcRect b="4079"/>
          <a:stretch/>
        </p:blipFill>
        <p:spPr>
          <a:xfrm>
            <a:off x="3974789" y="1176068"/>
            <a:ext cx="3316348" cy="3181099"/>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b="10772"/>
          <a:stretch/>
        </p:blipFill>
        <p:spPr>
          <a:xfrm>
            <a:off x="1927757" y="1716087"/>
            <a:ext cx="2047032" cy="1826528"/>
          </a:xfrm>
          <a:prstGeom prst="rect">
            <a:avLst/>
          </a:prstGeom>
        </p:spPr>
      </p:pic>
      <p:sp>
        <p:nvSpPr>
          <p:cNvPr id="8" name="Pravokutnik 5"/>
          <p:cNvSpPr/>
          <p:nvPr/>
        </p:nvSpPr>
        <p:spPr>
          <a:xfrm rot="734068">
            <a:off x="7048275" y="-266070"/>
            <a:ext cx="2522038" cy="7178322"/>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917577 h 5325644"/>
              <a:gd name="connsiteX1" fmla="*/ 4866064 w 5231938"/>
              <a:gd name="connsiteY1" fmla="*/ 0 h 5325644"/>
              <a:gd name="connsiteX2" fmla="*/ 5231938 w 5231938"/>
              <a:gd name="connsiteY2" fmla="*/ 4586056 h 5325644"/>
              <a:gd name="connsiteX3" fmla="*/ 1136916 w 5231938"/>
              <a:gd name="connsiteY3" fmla="*/ 5325644 h 5325644"/>
              <a:gd name="connsiteX4" fmla="*/ 0 w 5231938"/>
              <a:gd name="connsiteY4" fmla="*/ 917577 h 5325644"/>
              <a:gd name="connsiteX0" fmla="*/ 0 w 5231938"/>
              <a:gd name="connsiteY0" fmla="*/ 935574 h 5343641"/>
              <a:gd name="connsiteX1" fmla="*/ 4879624 w 5231938"/>
              <a:gd name="connsiteY1" fmla="*/ 0 h 5343641"/>
              <a:gd name="connsiteX2" fmla="*/ 5231938 w 5231938"/>
              <a:gd name="connsiteY2" fmla="*/ 4604053 h 5343641"/>
              <a:gd name="connsiteX3" fmla="*/ 1136916 w 5231938"/>
              <a:gd name="connsiteY3" fmla="*/ 5343641 h 5343641"/>
              <a:gd name="connsiteX4" fmla="*/ 0 w 5231938"/>
              <a:gd name="connsiteY4"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0 w 5231938"/>
              <a:gd name="connsiteY5"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519347 w 5231938"/>
              <a:gd name="connsiteY5" fmla="*/ 2969422 h 5343641"/>
              <a:gd name="connsiteX6" fmla="*/ 0 w 5231938"/>
              <a:gd name="connsiteY6" fmla="*/ 935574 h 5343641"/>
              <a:gd name="connsiteX0" fmla="*/ 0 w 5225158"/>
              <a:gd name="connsiteY0" fmla="*/ 926575 h 5343641"/>
              <a:gd name="connsiteX1" fmla="*/ 4872844 w 5225158"/>
              <a:gd name="connsiteY1" fmla="*/ 0 h 5343641"/>
              <a:gd name="connsiteX2" fmla="*/ 5033197 w 5225158"/>
              <a:gd name="connsiteY2" fmla="*/ 2031420 h 5343641"/>
              <a:gd name="connsiteX3" fmla="*/ 5225158 w 5225158"/>
              <a:gd name="connsiteY3" fmla="*/ 4604053 h 5343641"/>
              <a:gd name="connsiteX4" fmla="*/ 1130136 w 5225158"/>
              <a:gd name="connsiteY4" fmla="*/ 5343641 h 5343641"/>
              <a:gd name="connsiteX5" fmla="*/ 512567 w 5225158"/>
              <a:gd name="connsiteY5" fmla="*/ 2969422 h 5343641"/>
              <a:gd name="connsiteX6" fmla="*/ 0 w 5225158"/>
              <a:gd name="connsiteY6" fmla="*/ 926575 h 5343641"/>
              <a:gd name="connsiteX0" fmla="*/ 2782074 w 4712591"/>
              <a:gd name="connsiteY0" fmla="*/ 300831 h 5343641"/>
              <a:gd name="connsiteX1" fmla="*/ 4360277 w 4712591"/>
              <a:gd name="connsiteY1" fmla="*/ 0 h 5343641"/>
              <a:gd name="connsiteX2" fmla="*/ 4520630 w 4712591"/>
              <a:gd name="connsiteY2" fmla="*/ 2031420 h 5343641"/>
              <a:gd name="connsiteX3" fmla="*/ 4712591 w 4712591"/>
              <a:gd name="connsiteY3" fmla="*/ 4604053 h 5343641"/>
              <a:gd name="connsiteX4" fmla="*/ 617569 w 4712591"/>
              <a:gd name="connsiteY4" fmla="*/ 5343641 h 5343641"/>
              <a:gd name="connsiteX5" fmla="*/ 0 w 4712591"/>
              <a:gd name="connsiteY5" fmla="*/ 2969422 h 5343641"/>
              <a:gd name="connsiteX6" fmla="*/ 2782074 w 4712591"/>
              <a:gd name="connsiteY6" fmla="*/ 300831 h 5343641"/>
              <a:gd name="connsiteX0" fmla="*/ 2175310 w 4105827"/>
              <a:gd name="connsiteY0" fmla="*/ 300831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75310 w 4105827"/>
              <a:gd name="connsiteY6" fmla="*/ 300831 h 5343641"/>
              <a:gd name="connsiteX0" fmla="*/ 2157996 w 4105827"/>
              <a:gd name="connsiteY0" fmla="*/ 304039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7996 w 4105827"/>
              <a:gd name="connsiteY6" fmla="*/ 304039 h 5343641"/>
              <a:gd name="connsiteX0" fmla="*/ 2151216 w 4105827"/>
              <a:gd name="connsiteY0" fmla="*/ 313037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1216 w 4105827"/>
              <a:gd name="connsiteY6" fmla="*/ 313037 h 5343641"/>
              <a:gd name="connsiteX0" fmla="*/ 0 w 1954611"/>
              <a:gd name="connsiteY0" fmla="*/ 313037 h 4752288"/>
              <a:gd name="connsiteX1" fmla="*/ 1602297 w 1954611"/>
              <a:gd name="connsiteY1" fmla="*/ 0 h 4752288"/>
              <a:gd name="connsiteX2" fmla="*/ 1762650 w 1954611"/>
              <a:gd name="connsiteY2" fmla="*/ 2031420 h 4752288"/>
              <a:gd name="connsiteX3" fmla="*/ 1954611 w 1954611"/>
              <a:gd name="connsiteY3" fmla="*/ 4604053 h 4752288"/>
              <a:gd name="connsiteX4" fmla="*/ 1135768 w 1954611"/>
              <a:gd name="connsiteY4" fmla="*/ 4752288 h 4752288"/>
              <a:gd name="connsiteX5" fmla="*/ 548234 w 1954611"/>
              <a:gd name="connsiteY5" fmla="*/ 2496393 h 4752288"/>
              <a:gd name="connsiteX6" fmla="*/ 0 w 1954611"/>
              <a:gd name="connsiteY6" fmla="*/ 313037 h 475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611" h="4752288">
                <a:moveTo>
                  <a:pt x="0" y="313037"/>
                </a:moveTo>
                <a:lnTo>
                  <a:pt x="1602297" y="0"/>
                </a:lnTo>
                <a:cubicBezTo>
                  <a:pt x="1652862" y="677674"/>
                  <a:pt x="1712085" y="1353746"/>
                  <a:pt x="1762650" y="2031420"/>
                </a:cubicBezTo>
                <a:lnTo>
                  <a:pt x="1954611" y="4604053"/>
                </a:lnTo>
                <a:lnTo>
                  <a:pt x="1135768" y="4752288"/>
                </a:lnTo>
                <a:cubicBezTo>
                  <a:pt x="918891" y="3929370"/>
                  <a:pt x="765111" y="3319311"/>
                  <a:pt x="548234" y="2496393"/>
                </a:cubicBezTo>
                <a:lnTo>
                  <a:pt x="0" y="313037"/>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2" name="Pravokutnik 15"/>
          <p:cNvSpPr/>
          <p:nvPr/>
        </p:nvSpPr>
        <p:spPr>
          <a:xfrm rot="10800000">
            <a:off x="8822188" y="-7219"/>
            <a:ext cx="3369812" cy="6865219"/>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80397"/>
              <a:gd name="connsiteX1" fmla="*/ 4243775 w 4243775"/>
              <a:gd name="connsiteY1" fmla="*/ 0 h 7380397"/>
              <a:gd name="connsiteX2" fmla="*/ 4211816 w 4243775"/>
              <a:gd name="connsiteY2" fmla="*/ 7380397 h 7380397"/>
              <a:gd name="connsiteX3" fmla="*/ 1317909 w 4243775"/>
              <a:gd name="connsiteY3" fmla="*/ 7352329 h 7380397"/>
              <a:gd name="connsiteX4" fmla="*/ 0 w 4243775"/>
              <a:gd name="connsiteY4" fmla="*/ 14006 h 7380397"/>
              <a:gd name="connsiteX0" fmla="*/ 0 w 4243775"/>
              <a:gd name="connsiteY0" fmla="*/ 14006 h 7380397"/>
              <a:gd name="connsiteX1" fmla="*/ 4243775 w 4243775"/>
              <a:gd name="connsiteY1" fmla="*/ 0 h 7380397"/>
              <a:gd name="connsiteX2" fmla="*/ 4211816 w 4243775"/>
              <a:gd name="connsiteY2" fmla="*/ 7380397 h 7380397"/>
              <a:gd name="connsiteX3" fmla="*/ 25490 w 4243775"/>
              <a:gd name="connsiteY3" fmla="*/ 7352329 h 7380397"/>
              <a:gd name="connsiteX4" fmla="*/ 0 w 4243775"/>
              <a:gd name="connsiteY4" fmla="*/ 14006 h 7380397"/>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108" h="7368130">
                <a:moveTo>
                  <a:pt x="0" y="14006"/>
                </a:moveTo>
                <a:lnTo>
                  <a:pt x="4536108" y="0"/>
                </a:lnTo>
                <a:cubicBezTo>
                  <a:pt x="4070584" y="2356978"/>
                  <a:pt x="3554166" y="4937548"/>
                  <a:pt x="3165572" y="7368130"/>
                </a:cubicBezTo>
                <a:lnTo>
                  <a:pt x="25490" y="7352329"/>
                </a:lnTo>
                <a:cubicBezTo>
                  <a:pt x="16993" y="4906221"/>
                  <a:pt x="8497" y="2460114"/>
                  <a:pt x="0" y="14006"/>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pic>
        <p:nvPicPr>
          <p:cNvPr id="35" name="Slika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7" y="85573"/>
            <a:ext cx="1711266" cy="1369013"/>
          </a:xfrm>
          <a:prstGeom prst="rect">
            <a:avLst/>
          </a:prstGeom>
        </p:spPr>
      </p:pic>
      <p:sp>
        <p:nvSpPr>
          <p:cNvPr id="36" name="TekstniOkvir 35"/>
          <p:cNvSpPr txBox="1"/>
          <p:nvPr/>
        </p:nvSpPr>
        <p:spPr>
          <a:xfrm>
            <a:off x="7819690" y="1877414"/>
            <a:ext cx="4441884" cy="3416320"/>
          </a:xfrm>
          <a:prstGeom prst="rect">
            <a:avLst/>
          </a:prstGeom>
          <a:noFill/>
        </p:spPr>
        <p:txBody>
          <a:bodyPr wrap="square" rtlCol="0">
            <a:spAutoFit/>
          </a:bodyPr>
          <a:lstStyle/>
          <a:p>
            <a:pPr algn="ctr"/>
            <a:r>
              <a:rPr lang="hr-HR" sz="5400" b="1" dirty="0" smtClean="0">
                <a:solidFill>
                  <a:schemeClr val="bg1"/>
                </a:solidFill>
              </a:rPr>
              <a:t>PROTECTIVE </a:t>
            </a:r>
          </a:p>
          <a:p>
            <a:pPr algn="ctr"/>
            <a:r>
              <a:rPr lang="hr-HR" sz="5400" b="1" dirty="0" smtClean="0">
                <a:solidFill>
                  <a:schemeClr val="bg1"/>
                </a:solidFill>
              </a:rPr>
              <a:t>WORK GEAR</a:t>
            </a:r>
          </a:p>
          <a:p>
            <a:pPr algn="ctr"/>
            <a:r>
              <a:rPr lang="hr-HR" sz="5400" b="1" dirty="0" smtClean="0">
                <a:solidFill>
                  <a:schemeClr val="bg1"/>
                </a:solidFill>
              </a:rPr>
              <a:t>AND</a:t>
            </a:r>
          </a:p>
          <a:p>
            <a:pPr algn="ctr"/>
            <a:r>
              <a:rPr lang="hr-HR" sz="5400" b="1" dirty="0" smtClean="0">
                <a:solidFill>
                  <a:schemeClr val="bg1"/>
                </a:solidFill>
              </a:rPr>
              <a:t>VENDING</a:t>
            </a:r>
            <a:endParaRPr lang="hr-HR" sz="5400" b="1" dirty="0">
              <a:solidFill>
                <a:schemeClr val="bg1"/>
              </a:solidFill>
            </a:endParaRPr>
          </a:p>
        </p:txBody>
      </p:sp>
      <p:pic>
        <p:nvPicPr>
          <p:cNvPr id="4" name="Slik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0734" y="1573297"/>
            <a:ext cx="1692660" cy="1692660"/>
          </a:xfrm>
          <a:prstGeom prst="rect">
            <a:avLst/>
          </a:prstGeom>
        </p:spPr>
      </p:pic>
      <p:pic>
        <p:nvPicPr>
          <p:cNvPr id="9" name="Slika 8"/>
          <p:cNvPicPr>
            <a:picLocks noChangeAspect="1"/>
          </p:cNvPicPr>
          <p:nvPr/>
        </p:nvPicPr>
        <p:blipFill rotWithShape="1">
          <a:blip r:embed="rId7" cstate="print">
            <a:extLst>
              <a:ext uri="{28A0092B-C50C-407E-A947-70E740481C1C}">
                <a14:useLocalDpi xmlns:a14="http://schemas.microsoft.com/office/drawing/2010/main" val="0"/>
              </a:ext>
            </a:extLst>
          </a:blip>
          <a:srcRect l="25924" t="729" r="26338"/>
          <a:stretch/>
        </p:blipFill>
        <p:spPr>
          <a:xfrm>
            <a:off x="6317290" y="1686172"/>
            <a:ext cx="1262090" cy="2624522"/>
          </a:xfrm>
          <a:prstGeom prst="rect">
            <a:avLst/>
          </a:prstGeom>
        </p:spPr>
      </p:pic>
      <p:sp>
        <p:nvSpPr>
          <p:cNvPr id="10" name="TekstniOkvir 9"/>
          <p:cNvSpPr txBox="1"/>
          <p:nvPr/>
        </p:nvSpPr>
        <p:spPr>
          <a:xfrm>
            <a:off x="1794807" y="249858"/>
            <a:ext cx="5964179" cy="1323439"/>
          </a:xfrm>
          <a:prstGeom prst="rect">
            <a:avLst/>
          </a:prstGeom>
          <a:noFill/>
        </p:spPr>
        <p:txBody>
          <a:bodyPr wrap="square" rtlCol="0">
            <a:spAutoFit/>
          </a:bodyPr>
          <a:lstStyle/>
          <a:p>
            <a:pPr marL="285750" indent="-285750">
              <a:buFontTx/>
              <a:buChar char="-"/>
            </a:pPr>
            <a:r>
              <a:rPr lang="en-US" sz="1600" dirty="0"/>
              <a:t>We offer work clothes and footwear adapted to all types of industry</a:t>
            </a:r>
          </a:p>
          <a:p>
            <a:pPr marL="285750" indent="-285750">
              <a:buFontTx/>
              <a:buChar char="-"/>
            </a:pPr>
            <a:r>
              <a:rPr lang="en-US" sz="1600" dirty="0"/>
              <a:t>The </a:t>
            </a:r>
            <a:r>
              <a:rPr lang="en-US" sz="1600" dirty="0" err="1"/>
              <a:t>workwear</a:t>
            </a:r>
            <a:r>
              <a:rPr lang="en-US" sz="1600" dirty="0"/>
              <a:t> materials </a:t>
            </a:r>
            <a:r>
              <a:rPr lang="hr-HR" sz="1600" dirty="0" err="1"/>
              <a:t>we</a:t>
            </a:r>
            <a:r>
              <a:rPr lang="hr-HR" sz="1600" dirty="0"/>
              <a:t> </a:t>
            </a:r>
            <a:r>
              <a:rPr lang="en-US" sz="1600" dirty="0"/>
              <a:t>offer provide properties such as breathability, waterproofness, </a:t>
            </a:r>
            <a:r>
              <a:rPr lang="en-US" sz="1600" dirty="0" err="1"/>
              <a:t>stretchability</a:t>
            </a:r>
            <a:r>
              <a:rPr lang="en-US" sz="1600" dirty="0"/>
              <a:t> on individual parts and robustness as needed.</a:t>
            </a:r>
            <a:endParaRPr lang="hr-HR" sz="1600" dirty="0"/>
          </a:p>
        </p:txBody>
      </p:sp>
      <p:sp>
        <p:nvSpPr>
          <p:cNvPr id="5" name="Elipsa 4"/>
          <p:cNvSpPr/>
          <p:nvPr/>
        </p:nvSpPr>
        <p:spPr>
          <a:xfrm>
            <a:off x="10475407" y="3326004"/>
            <a:ext cx="45719" cy="45719"/>
          </a:xfrm>
          <a:prstGeom prst="ellipse">
            <a:avLst/>
          </a:prstGeom>
          <a:solidFill>
            <a:srgbClr val="762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Slika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7900" y="2880092"/>
            <a:ext cx="1551454" cy="1551454"/>
          </a:xfrm>
          <a:prstGeom prst="rect">
            <a:avLst/>
          </a:prstGeom>
        </p:spPr>
      </p:pic>
      <p:cxnSp>
        <p:nvCxnSpPr>
          <p:cNvPr id="16" name="Ravni poveznik 15"/>
          <p:cNvCxnSpPr/>
          <p:nvPr/>
        </p:nvCxnSpPr>
        <p:spPr>
          <a:xfrm>
            <a:off x="45846" y="4339430"/>
            <a:ext cx="7724274" cy="24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Slika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874" y="4427427"/>
            <a:ext cx="1463152" cy="2337339"/>
          </a:xfrm>
          <a:prstGeom prst="rect">
            <a:avLst/>
          </a:prstGeom>
        </p:spPr>
      </p:pic>
      <p:sp>
        <p:nvSpPr>
          <p:cNvPr id="18" name="TekstniOkvir 17"/>
          <p:cNvSpPr txBox="1"/>
          <p:nvPr/>
        </p:nvSpPr>
        <p:spPr>
          <a:xfrm>
            <a:off x="1812076" y="4404458"/>
            <a:ext cx="6227786" cy="1200329"/>
          </a:xfrm>
          <a:prstGeom prst="rect">
            <a:avLst/>
          </a:prstGeom>
          <a:noFill/>
        </p:spPr>
        <p:txBody>
          <a:bodyPr wrap="square" rtlCol="0">
            <a:spAutoFit/>
          </a:bodyPr>
          <a:lstStyle/>
          <a:p>
            <a:r>
              <a:rPr lang="en-US" dirty="0"/>
              <a:t>The use of vending machines ensures access to products 24 hours a day, reduction of consumption of safety equipment at work by 30-40%, filling of items and maintenance led by the contracted partner, 490 compartments inside the device.</a:t>
            </a:r>
            <a:endParaRPr lang="hr-HR" sz="1600" dirty="0"/>
          </a:p>
        </p:txBody>
      </p:sp>
      <p:sp>
        <p:nvSpPr>
          <p:cNvPr id="20" name="TekstniOkvir 19"/>
          <p:cNvSpPr txBox="1"/>
          <p:nvPr/>
        </p:nvSpPr>
        <p:spPr>
          <a:xfrm>
            <a:off x="1837949" y="5585476"/>
            <a:ext cx="2232057" cy="584775"/>
          </a:xfrm>
          <a:prstGeom prst="rect">
            <a:avLst/>
          </a:prstGeom>
          <a:noFill/>
        </p:spPr>
        <p:txBody>
          <a:bodyPr wrap="square" rtlCol="0">
            <a:spAutoFit/>
          </a:bodyPr>
          <a:lstStyle/>
          <a:p>
            <a:r>
              <a:rPr lang="hr-HR" sz="1600" dirty="0" smtClean="0"/>
              <a:t>- 24h </a:t>
            </a:r>
            <a:r>
              <a:rPr lang="hr-HR" sz="1600" dirty="0" err="1" smtClean="0"/>
              <a:t>access</a:t>
            </a:r>
            <a:r>
              <a:rPr lang="hr-HR" sz="1600" dirty="0" smtClean="0"/>
              <a:t> to </a:t>
            </a:r>
          </a:p>
          <a:p>
            <a:r>
              <a:rPr lang="hr-HR" sz="1600" dirty="0" err="1" smtClean="0"/>
              <a:t>products</a:t>
            </a:r>
            <a:endParaRPr lang="hr-HR" sz="1600" dirty="0"/>
          </a:p>
        </p:txBody>
      </p:sp>
      <p:sp>
        <p:nvSpPr>
          <p:cNvPr id="23" name="TekstniOkvir 22"/>
          <p:cNvSpPr txBox="1"/>
          <p:nvPr/>
        </p:nvSpPr>
        <p:spPr>
          <a:xfrm>
            <a:off x="1835507" y="6165992"/>
            <a:ext cx="2096805" cy="584775"/>
          </a:xfrm>
          <a:prstGeom prst="rect">
            <a:avLst/>
          </a:prstGeom>
          <a:noFill/>
        </p:spPr>
        <p:txBody>
          <a:bodyPr wrap="square" rtlCol="0">
            <a:spAutoFit/>
          </a:bodyPr>
          <a:lstStyle/>
          <a:p>
            <a:r>
              <a:rPr lang="hr-HR" sz="1600" dirty="0" smtClean="0"/>
              <a:t>- </a:t>
            </a:r>
            <a:r>
              <a:rPr lang="hr-HR" sz="1600" dirty="0" err="1"/>
              <a:t>c</a:t>
            </a:r>
            <a:r>
              <a:rPr lang="hr-HR" sz="1600" dirty="0" err="1" smtClean="0"/>
              <a:t>hanges</a:t>
            </a:r>
            <a:r>
              <a:rPr lang="hr-HR" sz="1600" dirty="0" smtClean="0"/>
              <a:t> </a:t>
            </a:r>
            <a:r>
              <a:rPr lang="hr-HR" sz="1600" dirty="0" err="1" smtClean="0"/>
              <a:t>of</a:t>
            </a:r>
            <a:r>
              <a:rPr lang="hr-HR" sz="1600" dirty="0" smtClean="0"/>
              <a:t> </a:t>
            </a:r>
            <a:r>
              <a:rPr lang="hr-HR" sz="1600" dirty="0" err="1" smtClean="0"/>
              <a:t>products</a:t>
            </a:r>
            <a:r>
              <a:rPr lang="hr-HR" sz="1600" dirty="0" smtClean="0"/>
              <a:t> on </a:t>
            </a:r>
            <a:r>
              <a:rPr lang="hr-HR" sz="1600" dirty="0" err="1" smtClean="0"/>
              <a:t>demand</a:t>
            </a:r>
            <a:endParaRPr lang="hr-HR" sz="1600" dirty="0"/>
          </a:p>
        </p:txBody>
      </p:sp>
      <p:sp>
        <p:nvSpPr>
          <p:cNvPr id="24" name="TekstniOkvir 23"/>
          <p:cNvSpPr txBox="1"/>
          <p:nvPr/>
        </p:nvSpPr>
        <p:spPr>
          <a:xfrm>
            <a:off x="3949553" y="5728856"/>
            <a:ext cx="2096805" cy="338554"/>
          </a:xfrm>
          <a:prstGeom prst="rect">
            <a:avLst/>
          </a:prstGeom>
          <a:noFill/>
        </p:spPr>
        <p:txBody>
          <a:bodyPr wrap="square" rtlCol="0">
            <a:spAutoFit/>
          </a:bodyPr>
          <a:lstStyle/>
          <a:p>
            <a:r>
              <a:rPr lang="hr-HR" sz="1600" dirty="0" smtClean="0"/>
              <a:t>- </a:t>
            </a:r>
            <a:r>
              <a:rPr lang="hr-HR" sz="1600" dirty="0" err="1" smtClean="0"/>
              <a:t>maintenance</a:t>
            </a:r>
            <a:endParaRPr lang="hr-HR" sz="1600" dirty="0"/>
          </a:p>
        </p:txBody>
      </p:sp>
      <p:sp>
        <p:nvSpPr>
          <p:cNvPr id="25" name="TekstniOkvir 24"/>
          <p:cNvSpPr txBox="1"/>
          <p:nvPr/>
        </p:nvSpPr>
        <p:spPr>
          <a:xfrm>
            <a:off x="3953573" y="6188933"/>
            <a:ext cx="2096805" cy="584775"/>
          </a:xfrm>
          <a:prstGeom prst="rect">
            <a:avLst/>
          </a:prstGeom>
          <a:noFill/>
        </p:spPr>
        <p:txBody>
          <a:bodyPr wrap="square" rtlCol="0">
            <a:spAutoFit/>
          </a:bodyPr>
          <a:lstStyle/>
          <a:p>
            <a:r>
              <a:rPr lang="hr-HR" sz="1600" dirty="0" smtClean="0"/>
              <a:t>- </a:t>
            </a:r>
            <a:r>
              <a:rPr lang="en-US" sz="1600" dirty="0" smtClean="0"/>
              <a:t>access </a:t>
            </a:r>
            <a:r>
              <a:rPr lang="en-US" sz="1600" dirty="0"/>
              <a:t>to </a:t>
            </a:r>
            <a:r>
              <a:rPr lang="en-US" sz="1600" dirty="0" smtClean="0"/>
              <a:t>reports</a:t>
            </a:r>
            <a:endParaRPr lang="hr-HR" sz="1600" dirty="0" smtClean="0"/>
          </a:p>
          <a:p>
            <a:r>
              <a:rPr lang="en-US" sz="1600" dirty="0" smtClean="0"/>
              <a:t>and </a:t>
            </a:r>
            <a:r>
              <a:rPr lang="en-US" sz="1600" dirty="0"/>
              <a:t>analytical system</a:t>
            </a:r>
            <a:endParaRPr lang="hr-HR" sz="1600" dirty="0"/>
          </a:p>
        </p:txBody>
      </p:sp>
      <p:sp>
        <p:nvSpPr>
          <p:cNvPr id="26" name="TekstniOkvir 25"/>
          <p:cNvSpPr txBox="1"/>
          <p:nvPr/>
        </p:nvSpPr>
        <p:spPr>
          <a:xfrm>
            <a:off x="5925788" y="5610912"/>
            <a:ext cx="2096805" cy="584775"/>
          </a:xfrm>
          <a:prstGeom prst="rect">
            <a:avLst/>
          </a:prstGeom>
          <a:noFill/>
        </p:spPr>
        <p:txBody>
          <a:bodyPr wrap="square" rtlCol="0">
            <a:spAutoFit/>
          </a:bodyPr>
          <a:lstStyle/>
          <a:p>
            <a:r>
              <a:rPr lang="hr-HR" sz="1600" dirty="0" smtClean="0"/>
              <a:t>- </a:t>
            </a:r>
            <a:r>
              <a:rPr lang="hr-HR" sz="1600" dirty="0" err="1"/>
              <a:t>a</a:t>
            </a:r>
            <a:r>
              <a:rPr lang="hr-HR" sz="1600" dirty="0" err="1" smtClean="0"/>
              <a:t>ssistance</a:t>
            </a:r>
            <a:r>
              <a:rPr lang="hr-HR" sz="1600" dirty="0" smtClean="0"/>
              <a:t> </a:t>
            </a:r>
          </a:p>
          <a:p>
            <a:r>
              <a:rPr lang="hr-HR" sz="1600" dirty="0" err="1" smtClean="0"/>
              <a:t>available</a:t>
            </a:r>
            <a:r>
              <a:rPr lang="hr-HR" sz="1600" dirty="0" smtClean="0"/>
              <a:t> 24/7</a:t>
            </a:r>
          </a:p>
        </p:txBody>
      </p:sp>
      <p:sp>
        <p:nvSpPr>
          <p:cNvPr id="27" name="TekstniOkvir 26"/>
          <p:cNvSpPr txBox="1"/>
          <p:nvPr/>
        </p:nvSpPr>
        <p:spPr>
          <a:xfrm>
            <a:off x="5904332" y="6201812"/>
            <a:ext cx="1848192" cy="584775"/>
          </a:xfrm>
          <a:prstGeom prst="rect">
            <a:avLst/>
          </a:prstGeom>
          <a:noFill/>
        </p:spPr>
        <p:txBody>
          <a:bodyPr wrap="square" rtlCol="0">
            <a:spAutoFit/>
          </a:bodyPr>
          <a:lstStyle/>
          <a:p>
            <a:r>
              <a:rPr lang="hr-HR" sz="1600" dirty="0" smtClean="0"/>
              <a:t>- </a:t>
            </a:r>
            <a:r>
              <a:rPr lang="hr-HR" sz="1600" dirty="0" err="1"/>
              <a:t>e</a:t>
            </a:r>
            <a:r>
              <a:rPr lang="hr-HR" sz="1600" dirty="0" err="1" smtClean="0"/>
              <a:t>ducation</a:t>
            </a:r>
            <a:r>
              <a:rPr lang="hr-HR" sz="1600" dirty="0" smtClean="0"/>
              <a:t> on </a:t>
            </a:r>
            <a:r>
              <a:rPr lang="hr-HR" sz="1600" dirty="0" err="1" smtClean="0"/>
              <a:t>request</a:t>
            </a:r>
            <a:endParaRPr lang="hr-HR" sz="1600" dirty="0"/>
          </a:p>
        </p:txBody>
      </p:sp>
      <p:sp>
        <p:nvSpPr>
          <p:cNvPr id="21" name="Pravokutnik 20"/>
          <p:cNvSpPr/>
          <p:nvPr/>
        </p:nvSpPr>
        <p:spPr>
          <a:xfrm>
            <a:off x="1835506" y="5635259"/>
            <a:ext cx="1986151" cy="53073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sp>
        <p:nvSpPr>
          <p:cNvPr id="29" name="Pravokutnik 28"/>
          <p:cNvSpPr/>
          <p:nvPr/>
        </p:nvSpPr>
        <p:spPr>
          <a:xfrm>
            <a:off x="1844464" y="6215955"/>
            <a:ext cx="1968552" cy="53073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sp>
        <p:nvSpPr>
          <p:cNvPr id="30" name="Pravokutnik 29"/>
          <p:cNvSpPr/>
          <p:nvPr/>
        </p:nvSpPr>
        <p:spPr>
          <a:xfrm>
            <a:off x="3889447" y="5632767"/>
            <a:ext cx="1968552" cy="53073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sp>
        <p:nvSpPr>
          <p:cNvPr id="31" name="Pravokutnik 30"/>
          <p:cNvSpPr/>
          <p:nvPr/>
        </p:nvSpPr>
        <p:spPr>
          <a:xfrm>
            <a:off x="3889447" y="6220034"/>
            <a:ext cx="1968552" cy="53073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sp>
        <p:nvSpPr>
          <p:cNvPr id="33" name="Pravokutnik 32"/>
          <p:cNvSpPr/>
          <p:nvPr/>
        </p:nvSpPr>
        <p:spPr>
          <a:xfrm>
            <a:off x="5927605" y="5639534"/>
            <a:ext cx="1745403" cy="51965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sp>
        <p:nvSpPr>
          <p:cNvPr id="34" name="Pravokutnik 33"/>
          <p:cNvSpPr/>
          <p:nvPr/>
        </p:nvSpPr>
        <p:spPr>
          <a:xfrm>
            <a:off x="5934430" y="6228593"/>
            <a:ext cx="1738578" cy="51809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r-HR"/>
          </a:p>
        </p:txBody>
      </p:sp>
      <p:pic>
        <p:nvPicPr>
          <p:cNvPr id="22" name="Slika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21" y="1407586"/>
            <a:ext cx="2895081" cy="2895081"/>
          </a:xfrm>
          <a:prstGeom prst="rect">
            <a:avLst/>
          </a:prstGeom>
        </p:spPr>
      </p:pic>
    </p:spTree>
    <p:extLst>
      <p:ext uri="{BB962C8B-B14F-4D97-AF65-F5344CB8AC3E}">
        <p14:creationId xmlns:p14="http://schemas.microsoft.com/office/powerpoint/2010/main" val="860106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k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1921" y="44479"/>
            <a:ext cx="1960079" cy="1568063"/>
          </a:xfrm>
          <a:prstGeom prst="rect">
            <a:avLst/>
          </a:prstGeom>
        </p:spPr>
      </p:pic>
      <p:pic>
        <p:nvPicPr>
          <p:cNvPr id="10" name="Slika 9"/>
          <p:cNvPicPr>
            <a:picLocks noChangeAspect="1"/>
          </p:cNvPicPr>
          <p:nvPr/>
        </p:nvPicPr>
        <p:blipFill rotWithShape="1">
          <a:blip r:embed="rId3" cstate="print">
            <a:extLst>
              <a:ext uri="{28A0092B-C50C-407E-A947-70E740481C1C}">
                <a14:useLocalDpi xmlns:a14="http://schemas.microsoft.com/office/drawing/2010/main" val="0"/>
              </a:ext>
            </a:extLst>
          </a:blip>
          <a:srcRect t="4667"/>
          <a:stretch/>
        </p:blipFill>
        <p:spPr>
          <a:xfrm>
            <a:off x="439694" y="2593949"/>
            <a:ext cx="1800586" cy="1288147"/>
          </a:xfrm>
          <a:prstGeom prst="rect">
            <a:avLst/>
          </a:prstGeom>
        </p:spPr>
      </p:pic>
      <p:pic>
        <p:nvPicPr>
          <p:cNvPr id="11" name="Slik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47" y="4866586"/>
            <a:ext cx="1862676" cy="1519988"/>
          </a:xfrm>
          <a:prstGeom prst="rect">
            <a:avLst/>
          </a:prstGeom>
        </p:spPr>
      </p:pic>
      <p:pic>
        <p:nvPicPr>
          <p:cNvPr id="12" name="Slika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468" y="2424581"/>
            <a:ext cx="1457515" cy="1457515"/>
          </a:xfrm>
          <a:prstGeom prst="rect">
            <a:avLst/>
          </a:prstGeom>
        </p:spPr>
      </p:pic>
      <p:pic>
        <p:nvPicPr>
          <p:cNvPr id="13" name="Slika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0945" y="2474841"/>
            <a:ext cx="1946100" cy="1297400"/>
          </a:xfrm>
          <a:prstGeom prst="rect">
            <a:avLst/>
          </a:prstGeom>
        </p:spPr>
      </p:pic>
      <p:pic>
        <p:nvPicPr>
          <p:cNvPr id="14" name="Slika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4896" y="4712554"/>
            <a:ext cx="1945088" cy="1945088"/>
          </a:xfrm>
          <a:prstGeom prst="rect">
            <a:avLst/>
          </a:prstGeom>
        </p:spPr>
      </p:pic>
      <p:pic>
        <p:nvPicPr>
          <p:cNvPr id="15" name="Slika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5311" y="4712554"/>
            <a:ext cx="2021921" cy="1674020"/>
          </a:xfrm>
          <a:prstGeom prst="rect">
            <a:avLst/>
          </a:prstGeom>
        </p:spPr>
      </p:pic>
      <p:pic>
        <p:nvPicPr>
          <p:cNvPr id="16" name="Slika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7346" y="4895426"/>
            <a:ext cx="2716967" cy="1497470"/>
          </a:xfrm>
          <a:prstGeom prst="rect">
            <a:avLst/>
          </a:prstGeom>
        </p:spPr>
      </p:pic>
      <p:pic>
        <p:nvPicPr>
          <p:cNvPr id="17" name="Slika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1301" y="2270766"/>
            <a:ext cx="2431473" cy="1824658"/>
          </a:xfrm>
          <a:prstGeom prst="rect">
            <a:avLst/>
          </a:prstGeom>
        </p:spPr>
      </p:pic>
      <p:pic>
        <p:nvPicPr>
          <p:cNvPr id="18" name="Slika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8935" y="2456879"/>
            <a:ext cx="1565058" cy="1043372"/>
          </a:xfrm>
          <a:prstGeom prst="rect">
            <a:avLst/>
          </a:prstGeom>
        </p:spPr>
      </p:pic>
      <p:sp>
        <p:nvSpPr>
          <p:cNvPr id="19" name="TekstniOkvir 18"/>
          <p:cNvSpPr txBox="1"/>
          <p:nvPr/>
        </p:nvSpPr>
        <p:spPr>
          <a:xfrm>
            <a:off x="586338" y="1891773"/>
            <a:ext cx="2183130" cy="369332"/>
          </a:xfrm>
          <a:prstGeom prst="rect">
            <a:avLst/>
          </a:prstGeom>
          <a:noFill/>
        </p:spPr>
        <p:txBody>
          <a:bodyPr wrap="square" rtlCol="0">
            <a:spAutoFit/>
          </a:bodyPr>
          <a:lstStyle/>
          <a:p>
            <a:r>
              <a:rPr lang="hr-HR" dirty="0" smtClean="0"/>
              <a:t>SEAL GASKETS</a:t>
            </a:r>
            <a:endParaRPr lang="hr-HR" dirty="0"/>
          </a:p>
        </p:txBody>
      </p:sp>
      <p:sp>
        <p:nvSpPr>
          <p:cNvPr id="20" name="TekstniOkvir 19"/>
          <p:cNvSpPr txBox="1"/>
          <p:nvPr/>
        </p:nvSpPr>
        <p:spPr>
          <a:xfrm>
            <a:off x="2655426" y="1879572"/>
            <a:ext cx="1875522" cy="369332"/>
          </a:xfrm>
          <a:prstGeom prst="rect">
            <a:avLst/>
          </a:prstGeom>
          <a:noFill/>
        </p:spPr>
        <p:txBody>
          <a:bodyPr wrap="square" rtlCol="0">
            <a:spAutoFit/>
          </a:bodyPr>
          <a:lstStyle/>
          <a:p>
            <a:r>
              <a:rPr lang="hr-HR" dirty="0" smtClean="0"/>
              <a:t>TECHNICAL TIRES</a:t>
            </a:r>
            <a:endParaRPr lang="hr-HR" dirty="0"/>
          </a:p>
        </p:txBody>
      </p:sp>
      <p:sp>
        <p:nvSpPr>
          <p:cNvPr id="21" name="TekstniOkvir 20"/>
          <p:cNvSpPr txBox="1"/>
          <p:nvPr/>
        </p:nvSpPr>
        <p:spPr>
          <a:xfrm>
            <a:off x="4916353" y="1873450"/>
            <a:ext cx="1794510" cy="369332"/>
          </a:xfrm>
          <a:prstGeom prst="rect">
            <a:avLst/>
          </a:prstGeom>
          <a:noFill/>
        </p:spPr>
        <p:txBody>
          <a:bodyPr wrap="square" rtlCol="0">
            <a:spAutoFit/>
          </a:bodyPr>
          <a:lstStyle/>
          <a:p>
            <a:r>
              <a:rPr lang="hr-HR" dirty="0" smtClean="0"/>
              <a:t>SEALING PLATES</a:t>
            </a:r>
            <a:endParaRPr lang="hr-HR" dirty="0"/>
          </a:p>
        </p:txBody>
      </p:sp>
      <p:sp>
        <p:nvSpPr>
          <p:cNvPr id="22" name="TekstniOkvir 21"/>
          <p:cNvSpPr txBox="1"/>
          <p:nvPr/>
        </p:nvSpPr>
        <p:spPr>
          <a:xfrm>
            <a:off x="7444814" y="1873450"/>
            <a:ext cx="2072508" cy="369332"/>
          </a:xfrm>
          <a:prstGeom prst="rect">
            <a:avLst/>
          </a:prstGeom>
          <a:noFill/>
        </p:spPr>
        <p:txBody>
          <a:bodyPr wrap="square" rtlCol="0">
            <a:spAutoFit/>
          </a:bodyPr>
          <a:lstStyle/>
          <a:p>
            <a:r>
              <a:rPr lang="hr-HR" dirty="0" smtClean="0"/>
              <a:t>RUBBERIZED CORK</a:t>
            </a:r>
            <a:endParaRPr lang="hr-HR" dirty="0"/>
          </a:p>
        </p:txBody>
      </p:sp>
      <p:sp>
        <p:nvSpPr>
          <p:cNvPr id="23" name="TekstniOkvir 22"/>
          <p:cNvSpPr txBox="1"/>
          <p:nvPr/>
        </p:nvSpPr>
        <p:spPr>
          <a:xfrm>
            <a:off x="9788155" y="1873450"/>
            <a:ext cx="2006617" cy="369332"/>
          </a:xfrm>
          <a:prstGeom prst="rect">
            <a:avLst/>
          </a:prstGeom>
          <a:noFill/>
        </p:spPr>
        <p:txBody>
          <a:bodyPr wrap="square" rtlCol="0">
            <a:spAutoFit/>
          </a:bodyPr>
          <a:lstStyle/>
          <a:p>
            <a:r>
              <a:rPr lang="hr-HR" dirty="0" smtClean="0"/>
              <a:t>GLASS CLOTH</a:t>
            </a:r>
            <a:endParaRPr lang="hr-HR" dirty="0"/>
          </a:p>
        </p:txBody>
      </p:sp>
      <p:sp>
        <p:nvSpPr>
          <p:cNvPr id="24" name="TekstniOkvir 23"/>
          <p:cNvSpPr txBox="1"/>
          <p:nvPr/>
        </p:nvSpPr>
        <p:spPr>
          <a:xfrm>
            <a:off x="953391" y="4419457"/>
            <a:ext cx="1286889" cy="369332"/>
          </a:xfrm>
          <a:prstGeom prst="rect">
            <a:avLst/>
          </a:prstGeom>
          <a:noFill/>
        </p:spPr>
        <p:txBody>
          <a:bodyPr wrap="square" rtlCol="0">
            <a:spAutoFit/>
          </a:bodyPr>
          <a:lstStyle/>
          <a:p>
            <a:r>
              <a:rPr lang="hr-HR" dirty="0" smtClean="0"/>
              <a:t>OIL SEALS</a:t>
            </a:r>
            <a:endParaRPr lang="hr-HR" dirty="0"/>
          </a:p>
        </p:txBody>
      </p:sp>
      <p:sp>
        <p:nvSpPr>
          <p:cNvPr id="25" name="TekstniOkvir 24"/>
          <p:cNvSpPr txBox="1"/>
          <p:nvPr/>
        </p:nvSpPr>
        <p:spPr>
          <a:xfrm>
            <a:off x="3970300" y="4419457"/>
            <a:ext cx="2302789" cy="369332"/>
          </a:xfrm>
          <a:prstGeom prst="rect">
            <a:avLst/>
          </a:prstGeom>
          <a:noFill/>
        </p:spPr>
        <p:txBody>
          <a:bodyPr wrap="square" rtlCol="0">
            <a:spAutoFit/>
          </a:bodyPr>
          <a:lstStyle/>
          <a:p>
            <a:r>
              <a:rPr lang="hr-HR" dirty="0" smtClean="0"/>
              <a:t>„O” RINGS</a:t>
            </a:r>
            <a:endParaRPr lang="hr-HR" dirty="0"/>
          </a:p>
        </p:txBody>
      </p:sp>
      <p:sp>
        <p:nvSpPr>
          <p:cNvPr id="26" name="TekstniOkvir 25"/>
          <p:cNvSpPr txBox="1"/>
          <p:nvPr/>
        </p:nvSpPr>
        <p:spPr>
          <a:xfrm>
            <a:off x="6899078" y="4343222"/>
            <a:ext cx="2262655" cy="369332"/>
          </a:xfrm>
          <a:prstGeom prst="rect">
            <a:avLst/>
          </a:prstGeom>
          <a:noFill/>
        </p:spPr>
        <p:txBody>
          <a:bodyPr wrap="square" rtlCol="0">
            <a:spAutoFit/>
          </a:bodyPr>
          <a:lstStyle/>
          <a:p>
            <a:r>
              <a:rPr lang="hr-HR" dirty="0" smtClean="0"/>
              <a:t>TECHNICAL PLASTICS</a:t>
            </a:r>
            <a:endParaRPr lang="hr-HR" dirty="0"/>
          </a:p>
        </p:txBody>
      </p:sp>
      <p:sp>
        <p:nvSpPr>
          <p:cNvPr id="27" name="TekstniOkvir 26"/>
          <p:cNvSpPr txBox="1"/>
          <p:nvPr/>
        </p:nvSpPr>
        <p:spPr>
          <a:xfrm>
            <a:off x="9691731" y="4343222"/>
            <a:ext cx="1882262" cy="369332"/>
          </a:xfrm>
          <a:prstGeom prst="rect">
            <a:avLst/>
          </a:prstGeom>
          <a:noFill/>
        </p:spPr>
        <p:txBody>
          <a:bodyPr wrap="square" rtlCol="0">
            <a:spAutoFit/>
          </a:bodyPr>
          <a:lstStyle/>
          <a:p>
            <a:r>
              <a:rPr lang="hr-HR" dirty="0" smtClean="0"/>
              <a:t>TECHNICAL FELT</a:t>
            </a:r>
            <a:endParaRPr lang="hr-HR" dirty="0"/>
          </a:p>
        </p:txBody>
      </p:sp>
      <p:pic>
        <p:nvPicPr>
          <p:cNvPr id="31" name="Slika 30"/>
          <p:cNvPicPr>
            <a:picLocks noChangeAspect="1"/>
          </p:cNvPicPr>
          <p:nvPr/>
        </p:nvPicPr>
        <p:blipFill rotWithShape="1">
          <a:blip r:embed="rId12" cstate="print">
            <a:extLst>
              <a:ext uri="{28A0092B-C50C-407E-A947-70E740481C1C}">
                <a14:useLocalDpi xmlns:a14="http://schemas.microsoft.com/office/drawing/2010/main" val="0"/>
              </a:ext>
            </a:extLst>
          </a:blip>
          <a:srcRect t="25452" b="26546"/>
          <a:stretch/>
        </p:blipFill>
        <p:spPr>
          <a:xfrm>
            <a:off x="-43071" y="24291"/>
            <a:ext cx="5506611" cy="1766543"/>
          </a:xfrm>
          <a:prstGeom prst="rect">
            <a:avLst/>
          </a:prstGeom>
        </p:spPr>
      </p:pic>
      <p:sp>
        <p:nvSpPr>
          <p:cNvPr id="32" name="TekstniOkvir 31"/>
          <p:cNvSpPr txBox="1"/>
          <p:nvPr/>
        </p:nvSpPr>
        <p:spPr>
          <a:xfrm>
            <a:off x="4936664" y="91140"/>
            <a:ext cx="5072271" cy="1754326"/>
          </a:xfrm>
          <a:prstGeom prst="rect">
            <a:avLst/>
          </a:prstGeom>
          <a:noFill/>
        </p:spPr>
        <p:txBody>
          <a:bodyPr wrap="square" rtlCol="0">
            <a:spAutoFit/>
          </a:bodyPr>
          <a:lstStyle/>
          <a:p>
            <a:pPr algn="ctr"/>
            <a:r>
              <a:rPr lang="hr-HR" sz="5400" b="1" dirty="0" smtClean="0"/>
              <a:t>SEALING</a:t>
            </a:r>
          </a:p>
          <a:p>
            <a:pPr algn="ctr"/>
            <a:r>
              <a:rPr lang="hr-HR" sz="5400" b="1" dirty="0" smtClean="0"/>
              <a:t>PRODUCTS</a:t>
            </a:r>
            <a:endParaRPr lang="hr-HR" sz="6000" b="1" dirty="0"/>
          </a:p>
        </p:txBody>
      </p:sp>
    </p:spTree>
    <p:extLst>
      <p:ext uri="{BB962C8B-B14F-4D97-AF65-F5344CB8AC3E}">
        <p14:creationId xmlns:p14="http://schemas.microsoft.com/office/powerpoint/2010/main" val="172028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266" y="4693899"/>
            <a:ext cx="3830769" cy="2154807"/>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87" y="4835068"/>
            <a:ext cx="2402403" cy="1886978"/>
          </a:xfrm>
          <a:prstGeom prst="rect">
            <a:avLst/>
          </a:prstGeom>
        </p:spPr>
      </p:pic>
      <p:pic>
        <p:nvPicPr>
          <p:cNvPr id="10" name="Slik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777" y="2858016"/>
            <a:ext cx="2831405" cy="1883751"/>
          </a:xfrm>
          <a:prstGeom prst="rect">
            <a:avLst/>
          </a:prstGeom>
        </p:spPr>
      </p:pic>
      <p:pic>
        <p:nvPicPr>
          <p:cNvPr id="11" name="Slik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605" y="3076496"/>
            <a:ext cx="2245877" cy="1778319"/>
          </a:xfrm>
          <a:prstGeom prst="rect">
            <a:avLst/>
          </a:prstGeom>
        </p:spPr>
      </p:pic>
      <p:sp>
        <p:nvSpPr>
          <p:cNvPr id="12" name="TekstniOkvir 11"/>
          <p:cNvSpPr txBox="1"/>
          <p:nvPr/>
        </p:nvSpPr>
        <p:spPr>
          <a:xfrm>
            <a:off x="289198" y="2463092"/>
            <a:ext cx="9355134" cy="584775"/>
          </a:xfrm>
          <a:prstGeom prst="rect">
            <a:avLst/>
          </a:prstGeom>
          <a:noFill/>
        </p:spPr>
        <p:txBody>
          <a:bodyPr wrap="square" rtlCol="0">
            <a:spAutoFit/>
          </a:bodyPr>
          <a:lstStyle/>
          <a:p>
            <a:r>
              <a:rPr lang="hr-HR" sz="1600" dirty="0" smtClean="0"/>
              <a:t>- </a:t>
            </a:r>
            <a:r>
              <a:rPr lang="en-US" sz="1600" dirty="0" smtClean="0"/>
              <a:t>For </a:t>
            </a:r>
            <a:r>
              <a:rPr lang="en-US" sz="1600" dirty="0"/>
              <a:t>sale and rent we offer inductive heaters, hydraulic extractors, high pressure pumps, hand and power tools and other tools for assembly, disassembly and monitoring of </a:t>
            </a:r>
            <a:r>
              <a:rPr lang="en-US" sz="1600" dirty="0" smtClean="0"/>
              <a:t>bearings</a:t>
            </a:r>
            <a:r>
              <a:rPr lang="hr-HR" sz="1600" dirty="0" smtClean="0"/>
              <a:t> </a:t>
            </a:r>
            <a:r>
              <a:rPr lang="hr-HR" sz="1600" dirty="0" err="1" smtClean="0"/>
              <a:t>and</a:t>
            </a:r>
            <a:r>
              <a:rPr lang="hr-HR" sz="1600" dirty="0" smtClean="0"/>
              <a:t> </a:t>
            </a:r>
            <a:r>
              <a:rPr lang="hr-HR" sz="1600" dirty="0" err="1" smtClean="0"/>
              <a:t>condition</a:t>
            </a:r>
            <a:r>
              <a:rPr lang="hr-HR" sz="1600" dirty="0" smtClean="0"/>
              <a:t> monitoring</a:t>
            </a:r>
            <a:endParaRPr lang="hr-HR" sz="1600" dirty="0"/>
          </a:p>
        </p:txBody>
      </p:sp>
      <p:sp>
        <p:nvSpPr>
          <p:cNvPr id="6" name="TekstniOkvir 5"/>
          <p:cNvSpPr txBox="1"/>
          <p:nvPr/>
        </p:nvSpPr>
        <p:spPr>
          <a:xfrm>
            <a:off x="4388651" y="-30982"/>
            <a:ext cx="5255681" cy="2585323"/>
          </a:xfrm>
          <a:prstGeom prst="rect">
            <a:avLst/>
          </a:prstGeom>
          <a:noFill/>
        </p:spPr>
        <p:txBody>
          <a:bodyPr wrap="square" rtlCol="0">
            <a:spAutoFit/>
          </a:bodyPr>
          <a:lstStyle/>
          <a:p>
            <a:pPr algn="ctr"/>
            <a:r>
              <a:rPr lang="hr-HR" sz="5400" b="1" dirty="0" smtClean="0"/>
              <a:t>SELLING AND LENDING OF </a:t>
            </a:r>
          </a:p>
          <a:p>
            <a:pPr algn="ctr"/>
            <a:r>
              <a:rPr lang="hr-HR" sz="5400" b="1" dirty="0" smtClean="0"/>
              <a:t>TOOLS</a:t>
            </a:r>
            <a:endParaRPr lang="hr-HR" sz="6000" b="1" dirty="0"/>
          </a:p>
        </p:txBody>
      </p:sp>
      <p:sp>
        <p:nvSpPr>
          <p:cNvPr id="15" name="TekstniOkvir 14"/>
          <p:cNvSpPr txBox="1"/>
          <p:nvPr/>
        </p:nvSpPr>
        <p:spPr>
          <a:xfrm>
            <a:off x="7776464" y="3323004"/>
            <a:ext cx="4194810" cy="523220"/>
          </a:xfrm>
          <a:prstGeom prst="rect">
            <a:avLst/>
          </a:prstGeom>
          <a:noFill/>
        </p:spPr>
        <p:txBody>
          <a:bodyPr wrap="square" rtlCol="0">
            <a:spAutoFit/>
          </a:bodyPr>
          <a:lstStyle/>
          <a:p>
            <a:r>
              <a:rPr lang="hr-HR" sz="2800" b="1" dirty="0" smtClean="0"/>
              <a:t>TECHNICAL ADVISING</a:t>
            </a:r>
            <a:endParaRPr lang="hr-HR" sz="2800" b="1" dirty="0"/>
          </a:p>
        </p:txBody>
      </p:sp>
      <p:sp>
        <p:nvSpPr>
          <p:cNvPr id="16" name="TekstniOkvir 15"/>
          <p:cNvSpPr txBox="1"/>
          <p:nvPr/>
        </p:nvSpPr>
        <p:spPr>
          <a:xfrm>
            <a:off x="7776464" y="4126230"/>
            <a:ext cx="2948940" cy="2031325"/>
          </a:xfrm>
          <a:prstGeom prst="rect">
            <a:avLst/>
          </a:prstGeom>
          <a:noFill/>
        </p:spPr>
        <p:txBody>
          <a:bodyPr wrap="square" rtlCol="0">
            <a:spAutoFit/>
          </a:bodyPr>
          <a:lstStyle/>
          <a:p>
            <a:r>
              <a:rPr lang="hr-HR" dirty="0" err="1" smtClean="0"/>
              <a:t>We</a:t>
            </a:r>
            <a:r>
              <a:rPr lang="hr-HR" dirty="0" smtClean="0"/>
              <a:t> </a:t>
            </a:r>
            <a:r>
              <a:rPr lang="hr-HR" dirty="0" err="1" smtClean="0"/>
              <a:t>help</a:t>
            </a:r>
            <a:r>
              <a:rPr lang="hr-HR" dirty="0" smtClean="0"/>
              <a:t> </a:t>
            </a:r>
            <a:r>
              <a:rPr lang="hr-HR" dirty="0" err="1" smtClean="0"/>
              <a:t>with</a:t>
            </a:r>
            <a:r>
              <a:rPr lang="hr-HR" dirty="0" smtClean="0"/>
              <a:t>:</a:t>
            </a:r>
          </a:p>
          <a:p>
            <a:r>
              <a:rPr lang="hr-HR" dirty="0" smtClean="0"/>
              <a:t>-    </a:t>
            </a:r>
            <a:r>
              <a:rPr lang="en-US" dirty="0" smtClean="0"/>
              <a:t>Assembly </a:t>
            </a:r>
            <a:r>
              <a:rPr lang="en-US" dirty="0"/>
              <a:t>and disassembly </a:t>
            </a:r>
            <a:r>
              <a:rPr lang="hr-HR" dirty="0" smtClean="0"/>
              <a:t>     </a:t>
            </a:r>
            <a:r>
              <a:rPr lang="en-US" dirty="0" smtClean="0"/>
              <a:t>of </a:t>
            </a:r>
            <a:r>
              <a:rPr lang="en-US" dirty="0"/>
              <a:t>bearings</a:t>
            </a:r>
          </a:p>
          <a:p>
            <a:r>
              <a:rPr lang="hr-HR" dirty="0" smtClean="0"/>
              <a:t>-    </a:t>
            </a:r>
            <a:r>
              <a:rPr lang="en-US" dirty="0" smtClean="0"/>
              <a:t>Shaft </a:t>
            </a:r>
            <a:r>
              <a:rPr lang="en-US" dirty="0"/>
              <a:t>calculation</a:t>
            </a:r>
          </a:p>
          <a:p>
            <a:pPr marL="285750" indent="-285750">
              <a:buFontTx/>
              <a:buChar char="-"/>
            </a:pPr>
            <a:r>
              <a:rPr lang="en-US" dirty="0" smtClean="0"/>
              <a:t>Choosing </a:t>
            </a:r>
            <a:r>
              <a:rPr lang="en-US" dirty="0"/>
              <a:t>a linear </a:t>
            </a:r>
            <a:r>
              <a:rPr lang="en-US" dirty="0" err="1" smtClean="0"/>
              <a:t>techniqu</a:t>
            </a:r>
            <a:r>
              <a:rPr lang="hr-HR" dirty="0" smtClean="0"/>
              <a:t>e</a:t>
            </a:r>
          </a:p>
          <a:p>
            <a:pPr marL="285750" indent="-285750">
              <a:buFontTx/>
              <a:buChar char="-"/>
            </a:pPr>
            <a:r>
              <a:rPr lang="hr-HR" dirty="0"/>
              <a:t>C</a:t>
            </a:r>
            <a:r>
              <a:rPr lang="en-US" dirty="0" err="1" smtClean="0"/>
              <a:t>hoos</a:t>
            </a:r>
            <a:r>
              <a:rPr lang="hr-HR" dirty="0" err="1" smtClean="0"/>
              <a:t>ing</a:t>
            </a:r>
            <a:r>
              <a:rPr lang="en-US" dirty="0" smtClean="0"/>
              <a:t> </a:t>
            </a:r>
            <a:r>
              <a:rPr lang="en-US" dirty="0"/>
              <a:t>lubricants</a:t>
            </a:r>
            <a:endParaRPr lang="hr-HR" dirty="0" smtClean="0"/>
          </a:p>
        </p:txBody>
      </p:sp>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0087" y="44479"/>
            <a:ext cx="2291913" cy="1833530"/>
          </a:xfrm>
          <a:prstGeom prst="rect">
            <a:avLst/>
          </a:prstGeom>
        </p:spPr>
      </p:pic>
      <p:pic>
        <p:nvPicPr>
          <p:cNvPr id="18" name="Slika 17"/>
          <p:cNvPicPr>
            <a:picLocks noChangeAspect="1"/>
          </p:cNvPicPr>
          <p:nvPr/>
        </p:nvPicPr>
        <p:blipFill rotWithShape="1">
          <a:blip r:embed="rId7" cstate="print">
            <a:extLst>
              <a:ext uri="{28A0092B-C50C-407E-A947-70E740481C1C}">
                <a14:useLocalDpi xmlns:a14="http://schemas.microsoft.com/office/drawing/2010/main" val="0"/>
              </a:ext>
            </a:extLst>
          </a:blip>
          <a:srcRect t="8909" b="10819"/>
          <a:stretch/>
        </p:blipFill>
        <p:spPr>
          <a:xfrm>
            <a:off x="-2776" y="-34504"/>
            <a:ext cx="4586205" cy="2282197"/>
          </a:xfrm>
          <a:prstGeom prst="rect">
            <a:avLst/>
          </a:prstGeom>
        </p:spPr>
      </p:pic>
    </p:spTree>
    <p:extLst>
      <p:ext uri="{BB962C8B-B14F-4D97-AF65-F5344CB8AC3E}">
        <p14:creationId xmlns:p14="http://schemas.microsoft.com/office/powerpoint/2010/main" val="3872150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4"/>
          <p:cNvSpPr/>
          <p:nvPr/>
        </p:nvSpPr>
        <p:spPr>
          <a:xfrm>
            <a:off x="7897288" y="2996374"/>
            <a:ext cx="4232145" cy="842780"/>
          </a:xfrm>
          <a:prstGeom prst="rect">
            <a:avLst/>
          </a:prstGeom>
          <a:solidFill>
            <a:srgbClr val="1E4E79">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8" name="Google Shape;418;p14"/>
          <p:cNvPicPr preferRelativeResize="0"/>
          <p:nvPr/>
        </p:nvPicPr>
        <p:blipFill rotWithShape="1">
          <a:blip r:embed="rId3">
            <a:alphaModFix/>
          </a:blip>
          <a:srcRect l="10158" t="-1311" r="16007"/>
          <a:stretch/>
        </p:blipFill>
        <p:spPr>
          <a:xfrm>
            <a:off x="-1" y="-89941"/>
            <a:ext cx="12201993" cy="6947941"/>
          </a:xfrm>
          <a:prstGeom prst="rect">
            <a:avLst/>
          </a:prstGeom>
          <a:noFill/>
          <a:ln>
            <a:noFill/>
          </a:ln>
        </p:spPr>
      </p:pic>
      <p:sp>
        <p:nvSpPr>
          <p:cNvPr id="419" name="Google Shape;419;p14"/>
          <p:cNvSpPr/>
          <p:nvPr/>
        </p:nvSpPr>
        <p:spPr>
          <a:xfrm>
            <a:off x="4078509" y="15224"/>
            <a:ext cx="8113491" cy="6858000"/>
          </a:xfrm>
          <a:prstGeom prst="rect">
            <a:avLst/>
          </a:prstGeom>
          <a:solidFill>
            <a:srgbClr val="1E4E79">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14"/>
          <p:cNvSpPr/>
          <p:nvPr/>
        </p:nvSpPr>
        <p:spPr>
          <a:xfrm>
            <a:off x="0" y="9252"/>
            <a:ext cx="4092314" cy="6858000"/>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14"/>
          <p:cNvSpPr txBox="1"/>
          <p:nvPr/>
        </p:nvSpPr>
        <p:spPr>
          <a:xfrm>
            <a:off x="4159338" y="15276"/>
            <a:ext cx="32528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3200" b="1" dirty="0">
                <a:solidFill>
                  <a:schemeClr val="lt1"/>
                </a:solidFill>
                <a:latin typeface="Calibri"/>
                <a:ea typeface="Calibri"/>
                <a:cs typeface="Calibri"/>
                <a:sym typeface="Calibri"/>
              </a:rPr>
              <a:t>Astraprom </a:t>
            </a:r>
            <a:r>
              <a:rPr lang="hr-HR" sz="3200" b="1" dirty="0" err="1" smtClean="0">
                <a:solidFill>
                  <a:schemeClr val="lt1"/>
                </a:solidFill>
                <a:latin typeface="Calibri"/>
                <a:ea typeface="Calibri"/>
                <a:cs typeface="Calibri"/>
                <a:sym typeface="Calibri"/>
              </a:rPr>
              <a:t>Ltd</a:t>
            </a:r>
            <a:r>
              <a:rPr lang="hr-HR" sz="3200" b="1" dirty="0" smtClean="0">
                <a:solidFill>
                  <a:schemeClr val="lt1"/>
                </a:solidFill>
                <a:latin typeface="Calibri"/>
                <a:ea typeface="Calibri"/>
                <a:cs typeface="Calibri"/>
                <a:sym typeface="Calibri"/>
              </a:rPr>
              <a:t>.</a:t>
            </a:r>
            <a:endParaRPr sz="3200" b="1" dirty="0">
              <a:solidFill>
                <a:schemeClr val="lt1"/>
              </a:solidFill>
              <a:latin typeface="Calibri"/>
              <a:ea typeface="Calibri"/>
              <a:cs typeface="Calibri"/>
              <a:sym typeface="Calibri"/>
            </a:endParaRPr>
          </a:p>
        </p:txBody>
      </p:sp>
      <p:sp>
        <p:nvSpPr>
          <p:cNvPr id="422" name="Google Shape;422;p14"/>
          <p:cNvSpPr txBox="1"/>
          <p:nvPr/>
        </p:nvSpPr>
        <p:spPr>
          <a:xfrm>
            <a:off x="4159338" y="1006363"/>
            <a:ext cx="389866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r-HR" sz="2800" b="1" dirty="0">
                <a:solidFill>
                  <a:schemeClr val="lt1"/>
                </a:solidFill>
                <a:latin typeface="Calibri"/>
                <a:ea typeface="Calibri"/>
                <a:cs typeface="Calibri"/>
                <a:sym typeface="Calibri"/>
              </a:rPr>
              <a:t>RIJEKA</a:t>
            </a:r>
            <a:endParaRPr sz="28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hr-HR" sz="2000" dirty="0" err="1" smtClean="0">
                <a:solidFill>
                  <a:schemeClr val="lt1"/>
                </a:solidFill>
                <a:latin typeface="Calibri"/>
                <a:ea typeface="Calibri"/>
                <a:cs typeface="Calibri"/>
                <a:sym typeface="Calibri"/>
              </a:rPr>
              <a:t>Administration</a:t>
            </a:r>
            <a:r>
              <a:rPr lang="hr-HR" sz="2000" dirty="0" smtClean="0">
                <a:solidFill>
                  <a:schemeClr val="lt1"/>
                </a:solidFill>
                <a:latin typeface="Calibri"/>
                <a:ea typeface="Calibri"/>
                <a:cs typeface="Calibri"/>
                <a:sym typeface="Calibri"/>
              </a:rPr>
              <a:t> </a:t>
            </a:r>
            <a:r>
              <a:rPr lang="hr-HR" sz="2000" dirty="0" err="1" smtClean="0">
                <a:solidFill>
                  <a:schemeClr val="lt1"/>
                </a:solidFill>
                <a:latin typeface="Calibri"/>
                <a:ea typeface="Calibri"/>
                <a:cs typeface="Calibri"/>
                <a:sym typeface="Calibri"/>
              </a:rPr>
              <a:t>and</a:t>
            </a:r>
            <a:r>
              <a:rPr lang="hr-HR" sz="2000" dirty="0" smtClean="0">
                <a:solidFill>
                  <a:schemeClr val="lt1"/>
                </a:solidFill>
                <a:latin typeface="Calibri"/>
                <a:ea typeface="Calibri"/>
                <a:cs typeface="Calibri"/>
                <a:sym typeface="Calibri"/>
              </a:rPr>
              <a:t> Business </a:t>
            </a:r>
            <a:r>
              <a:rPr lang="hr-HR" sz="2000" dirty="0" err="1" smtClean="0">
                <a:solidFill>
                  <a:schemeClr val="lt1"/>
                </a:solidFill>
                <a:latin typeface="Calibri"/>
                <a:ea typeface="Calibri"/>
                <a:cs typeface="Calibri"/>
                <a:sym typeface="Calibri"/>
              </a:rPr>
              <a:t>Unit</a:t>
            </a:r>
            <a:r>
              <a:rPr lang="hr-HR" sz="2000" dirty="0" smtClean="0">
                <a:solidFill>
                  <a:schemeClr val="lt1"/>
                </a:solidFill>
                <a:latin typeface="Calibri"/>
                <a:ea typeface="Calibri"/>
                <a:cs typeface="Calibri"/>
                <a:sym typeface="Calibri"/>
              </a:rPr>
              <a:t>: </a:t>
            </a:r>
            <a:r>
              <a:rPr lang="hr-HR" sz="2000" b="1" dirty="0">
                <a:solidFill>
                  <a:schemeClr val="lt1"/>
                </a:solidFill>
                <a:latin typeface="Calibri"/>
                <a:ea typeface="Calibri"/>
                <a:cs typeface="Calibri"/>
                <a:sym typeface="Calibri"/>
              </a:rPr>
              <a:t>Marinići 199, 51216 </a:t>
            </a:r>
            <a:r>
              <a:rPr lang="hr-HR" sz="2000" b="1" dirty="0" err="1" smtClean="0">
                <a:solidFill>
                  <a:schemeClr val="lt1"/>
                </a:solidFill>
                <a:latin typeface="Calibri"/>
                <a:ea typeface="Calibri"/>
                <a:cs typeface="Calibri"/>
                <a:sym typeface="Calibri"/>
              </a:rPr>
              <a:t>Viškovo</a:t>
            </a:r>
            <a:r>
              <a:rPr lang="hr-HR" sz="2000" b="1" dirty="0" smtClean="0">
                <a:solidFill>
                  <a:schemeClr val="lt1"/>
                </a:solidFill>
                <a:latin typeface="Calibri"/>
                <a:ea typeface="Calibri"/>
                <a:cs typeface="Calibri"/>
                <a:sym typeface="Calibri"/>
              </a:rPr>
              <a:t>, Croatia</a:t>
            </a:r>
            <a:endParaRPr sz="2000" b="1" dirty="0">
              <a:solidFill>
                <a:schemeClr val="lt1"/>
              </a:solidFill>
              <a:latin typeface="Calibri"/>
              <a:ea typeface="Calibri"/>
              <a:cs typeface="Calibri"/>
              <a:sym typeface="Calibri"/>
            </a:endParaRPr>
          </a:p>
        </p:txBody>
      </p:sp>
      <p:sp>
        <p:nvSpPr>
          <p:cNvPr id="423" name="Google Shape;423;p14"/>
          <p:cNvSpPr txBox="1"/>
          <p:nvPr/>
        </p:nvSpPr>
        <p:spPr>
          <a:xfrm>
            <a:off x="4344396" y="4214970"/>
            <a:ext cx="34140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800" b="1">
                <a:solidFill>
                  <a:schemeClr val="lt1"/>
                </a:solidFill>
                <a:latin typeface="Calibri"/>
                <a:ea typeface="Calibri"/>
                <a:cs typeface="Calibri"/>
                <a:sym typeface="Calibri"/>
              </a:rPr>
              <a:t>E-mail</a:t>
            </a:r>
            <a:r>
              <a:rPr lang="hr-HR" sz="1800">
                <a:solidFill>
                  <a:schemeClr val="lt1"/>
                </a:solidFill>
                <a:latin typeface="Calibri"/>
                <a:ea typeface="Calibri"/>
                <a:cs typeface="Calibri"/>
                <a:sym typeface="Calibri"/>
              </a:rPr>
              <a:t>: info@astra-prom.hr</a:t>
            </a:r>
            <a:r>
              <a:rPr lang="hr-HR" sz="1800" b="1">
                <a:solidFill>
                  <a:schemeClr val="lt1"/>
                </a:solidFill>
                <a:latin typeface="Calibri"/>
                <a:ea typeface="Calibri"/>
                <a:cs typeface="Calibri"/>
                <a:sym typeface="Calibri"/>
              </a:rPr>
              <a:t>  </a:t>
            </a:r>
            <a:endParaRPr sz="1800" b="1">
              <a:solidFill>
                <a:schemeClr val="lt1"/>
              </a:solidFill>
              <a:latin typeface="Calibri"/>
              <a:ea typeface="Calibri"/>
              <a:cs typeface="Calibri"/>
              <a:sym typeface="Calibri"/>
            </a:endParaRPr>
          </a:p>
        </p:txBody>
      </p:sp>
      <p:sp>
        <p:nvSpPr>
          <p:cNvPr id="424" name="Google Shape;424;p14"/>
          <p:cNvSpPr txBox="1"/>
          <p:nvPr/>
        </p:nvSpPr>
        <p:spPr>
          <a:xfrm>
            <a:off x="4347737" y="4717511"/>
            <a:ext cx="29680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b="1" dirty="0" smtClean="0">
                <a:solidFill>
                  <a:schemeClr val="lt1"/>
                </a:solidFill>
                <a:latin typeface="Calibri"/>
                <a:ea typeface="Calibri"/>
                <a:cs typeface="Calibri"/>
                <a:sym typeface="Calibri"/>
              </a:rPr>
              <a:t>Office</a:t>
            </a:r>
            <a:r>
              <a:rPr lang="hr-HR" sz="1800" b="1" dirty="0" smtClean="0">
                <a:solidFill>
                  <a:schemeClr val="lt1"/>
                </a:solidFill>
                <a:latin typeface="Calibri"/>
                <a:ea typeface="Calibri"/>
                <a:cs typeface="Calibri"/>
                <a:sym typeface="Calibri"/>
              </a:rPr>
              <a:t>:</a:t>
            </a:r>
            <a:endParaRPr sz="1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hr-HR" sz="1800" dirty="0">
                <a:solidFill>
                  <a:schemeClr val="lt1"/>
                </a:solidFill>
                <a:latin typeface="Calibri"/>
                <a:ea typeface="Calibri"/>
                <a:cs typeface="Calibri"/>
                <a:sym typeface="Calibri"/>
              </a:rPr>
              <a:t>Tel: + 385 51 223 633</a:t>
            </a:r>
            <a:endParaRPr sz="1800" dirty="0">
              <a:solidFill>
                <a:schemeClr val="lt1"/>
              </a:solidFill>
              <a:latin typeface="Calibri"/>
              <a:ea typeface="Calibri"/>
              <a:cs typeface="Calibri"/>
              <a:sym typeface="Calibri"/>
            </a:endParaRPr>
          </a:p>
        </p:txBody>
      </p:sp>
      <p:sp>
        <p:nvSpPr>
          <p:cNvPr id="425" name="Google Shape;425;p14"/>
          <p:cNvSpPr txBox="1"/>
          <p:nvPr/>
        </p:nvSpPr>
        <p:spPr>
          <a:xfrm>
            <a:off x="4348789" y="5585228"/>
            <a:ext cx="23984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800" b="1" dirty="0" err="1" smtClean="0">
                <a:solidFill>
                  <a:schemeClr val="lt1"/>
                </a:solidFill>
                <a:latin typeface="Calibri"/>
                <a:ea typeface="Calibri"/>
                <a:cs typeface="Calibri"/>
                <a:sym typeface="Calibri"/>
              </a:rPr>
              <a:t>Retail</a:t>
            </a:r>
            <a:r>
              <a:rPr lang="hr-HR" sz="1800" b="1" dirty="0" smtClean="0">
                <a:solidFill>
                  <a:schemeClr val="lt1"/>
                </a:solidFill>
                <a:latin typeface="Calibri"/>
                <a:ea typeface="Calibri"/>
                <a:cs typeface="Calibri"/>
                <a:sym typeface="Calibri"/>
              </a:rPr>
              <a:t>:</a:t>
            </a:r>
            <a:endParaRPr dirty="0"/>
          </a:p>
          <a:p>
            <a:pPr marL="0" marR="0" lvl="0" indent="0" algn="l" rtl="0">
              <a:spcBef>
                <a:spcPts val="0"/>
              </a:spcBef>
              <a:spcAft>
                <a:spcPts val="0"/>
              </a:spcAft>
              <a:buNone/>
            </a:pPr>
            <a:r>
              <a:rPr lang="hr-HR" sz="1800" dirty="0">
                <a:solidFill>
                  <a:schemeClr val="lt1"/>
                </a:solidFill>
                <a:latin typeface="Calibri"/>
                <a:ea typeface="Calibri"/>
                <a:cs typeface="Calibri"/>
                <a:sym typeface="Calibri"/>
              </a:rPr>
              <a:t>Tel: + 385 51 624 192</a:t>
            </a:r>
            <a:endParaRPr sz="1800" dirty="0">
              <a:solidFill>
                <a:schemeClr val="lt1"/>
              </a:solidFill>
              <a:latin typeface="Calibri"/>
              <a:ea typeface="Calibri"/>
              <a:cs typeface="Calibri"/>
              <a:sym typeface="Calibri"/>
            </a:endParaRPr>
          </a:p>
        </p:txBody>
      </p:sp>
      <p:cxnSp>
        <p:nvCxnSpPr>
          <p:cNvPr id="426" name="Google Shape;426;p14"/>
          <p:cNvCxnSpPr/>
          <p:nvPr/>
        </p:nvCxnSpPr>
        <p:spPr>
          <a:xfrm>
            <a:off x="4159338" y="3227525"/>
            <a:ext cx="3200637" cy="13490"/>
          </a:xfrm>
          <a:prstGeom prst="straightConnector1">
            <a:avLst/>
          </a:prstGeom>
          <a:noFill/>
          <a:ln w="19050" cap="flat" cmpd="sng">
            <a:solidFill>
              <a:schemeClr val="lt1"/>
            </a:solidFill>
            <a:prstDash val="solid"/>
            <a:miter lim="800000"/>
            <a:headEnd type="none" w="sm" len="sm"/>
            <a:tailEnd type="none" w="sm" len="sm"/>
          </a:ln>
        </p:spPr>
      </p:cxnSp>
      <p:sp>
        <p:nvSpPr>
          <p:cNvPr id="427" name="Google Shape;427;p14"/>
          <p:cNvSpPr/>
          <p:nvPr/>
        </p:nvSpPr>
        <p:spPr>
          <a:xfrm>
            <a:off x="8538772" y="3580941"/>
            <a:ext cx="3650388" cy="510860"/>
          </a:xfrm>
          <a:prstGeom prst="rect">
            <a:avLst/>
          </a:prstGeom>
          <a:solidFill>
            <a:srgbClr val="C00000">
              <a:alpha val="56862"/>
            </a:srgbClr>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14"/>
          <p:cNvSpPr txBox="1"/>
          <p:nvPr/>
        </p:nvSpPr>
        <p:spPr>
          <a:xfrm>
            <a:off x="8604496" y="3545468"/>
            <a:ext cx="42347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3200" b="1">
                <a:solidFill>
                  <a:schemeClr val="lt1"/>
                </a:solidFill>
                <a:latin typeface="Calibri"/>
                <a:ea typeface="Calibri"/>
                <a:cs typeface="Calibri"/>
                <a:sym typeface="Calibri"/>
              </a:rPr>
              <a:t>www.astra-prom.hr</a:t>
            </a:r>
            <a:endParaRPr sz="3200" b="1">
              <a:solidFill>
                <a:schemeClr val="lt1"/>
              </a:solidFill>
              <a:latin typeface="Calibri"/>
              <a:ea typeface="Calibri"/>
              <a:cs typeface="Calibri"/>
              <a:sym typeface="Calibri"/>
            </a:endParaRPr>
          </a:p>
        </p:txBody>
      </p:sp>
      <p:pic>
        <p:nvPicPr>
          <p:cNvPr id="429" name="Google Shape;429;p14"/>
          <p:cNvPicPr preferRelativeResize="0"/>
          <p:nvPr/>
        </p:nvPicPr>
        <p:blipFill rotWithShape="1">
          <a:blip r:embed="rId4">
            <a:alphaModFix/>
          </a:blip>
          <a:srcRect l="41165" t="20493" r="30396" b="13827"/>
          <a:stretch/>
        </p:blipFill>
        <p:spPr>
          <a:xfrm>
            <a:off x="-13805" y="-34583"/>
            <a:ext cx="4113415" cy="6913779"/>
          </a:xfrm>
          <a:prstGeom prst="rect">
            <a:avLst/>
          </a:prstGeom>
          <a:noFill/>
          <a:ln>
            <a:noFill/>
          </a:ln>
        </p:spPr>
      </p:pic>
      <p:sp>
        <p:nvSpPr>
          <p:cNvPr id="430" name="Google Shape;430;p14"/>
          <p:cNvSpPr txBox="1"/>
          <p:nvPr/>
        </p:nvSpPr>
        <p:spPr>
          <a:xfrm>
            <a:off x="8071804" y="957503"/>
            <a:ext cx="3798906"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r-HR" sz="2800" b="1" dirty="0">
                <a:solidFill>
                  <a:schemeClr val="lt1"/>
                </a:solidFill>
                <a:latin typeface="Calibri"/>
                <a:ea typeface="Calibri"/>
                <a:cs typeface="Calibri"/>
                <a:sym typeface="Calibri"/>
              </a:rPr>
              <a:t>ZAGREB</a:t>
            </a:r>
            <a:endParaRPr sz="18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hr-HR" sz="2000" dirty="0" smtClean="0">
                <a:solidFill>
                  <a:schemeClr val="lt1"/>
                </a:solidFill>
                <a:latin typeface="Calibri"/>
                <a:ea typeface="Calibri"/>
                <a:cs typeface="Calibri"/>
                <a:sym typeface="Calibri"/>
              </a:rPr>
              <a:t>Business </a:t>
            </a:r>
            <a:r>
              <a:rPr lang="hr-HR" sz="2000" dirty="0" err="1" smtClean="0">
                <a:solidFill>
                  <a:schemeClr val="lt1"/>
                </a:solidFill>
                <a:latin typeface="Calibri"/>
                <a:ea typeface="Calibri"/>
                <a:cs typeface="Calibri"/>
                <a:sym typeface="Calibri"/>
              </a:rPr>
              <a:t>Unit</a:t>
            </a:r>
            <a:r>
              <a:rPr lang="hr-HR" sz="2000" dirty="0" smtClean="0">
                <a:solidFill>
                  <a:schemeClr val="lt1"/>
                </a:solidFill>
                <a:latin typeface="Calibri"/>
                <a:ea typeface="Calibri"/>
                <a:cs typeface="Calibri"/>
                <a:sym typeface="Calibri"/>
              </a:rPr>
              <a:t>, </a:t>
            </a:r>
            <a:r>
              <a:rPr lang="hr-HR" sz="2000" dirty="0" err="1" smtClean="0">
                <a:solidFill>
                  <a:schemeClr val="lt1"/>
                </a:solidFill>
                <a:latin typeface="Calibri"/>
                <a:ea typeface="Calibri"/>
                <a:cs typeface="Calibri"/>
                <a:sym typeface="Calibri"/>
              </a:rPr>
              <a:t>Warehouse</a:t>
            </a:r>
            <a:r>
              <a:rPr lang="hr-HR" sz="2000" dirty="0" smtClean="0">
                <a:solidFill>
                  <a:schemeClr val="lt1"/>
                </a:solidFill>
                <a:latin typeface="Calibri"/>
                <a:ea typeface="Calibri"/>
                <a:cs typeface="Calibri"/>
                <a:sym typeface="Calibri"/>
              </a:rPr>
              <a:t>, Wholesale, </a:t>
            </a:r>
            <a:r>
              <a:rPr lang="hr-HR" sz="2000" dirty="0" err="1" smtClean="0">
                <a:solidFill>
                  <a:schemeClr val="lt1"/>
                </a:solidFill>
                <a:latin typeface="Calibri"/>
                <a:ea typeface="Calibri"/>
                <a:cs typeface="Calibri"/>
                <a:sym typeface="Calibri"/>
              </a:rPr>
              <a:t>Retail</a:t>
            </a:r>
            <a:r>
              <a:rPr lang="hr-HR" sz="2000" dirty="0" smtClean="0">
                <a:solidFill>
                  <a:schemeClr val="lt1"/>
                </a:solidFill>
                <a:latin typeface="Calibri"/>
                <a:ea typeface="Calibri"/>
                <a:cs typeface="Calibri"/>
                <a:sym typeface="Calibri"/>
              </a:rPr>
              <a:t>: </a:t>
            </a:r>
            <a:r>
              <a:rPr lang="hr-HR" sz="2000" b="1" dirty="0">
                <a:solidFill>
                  <a:schemeClr val="lt1"/>
                </a:solidFill>
                <a:latin typeface="Calibri"/>
                <a:ea typeface="Calibri"/>
                <a:cs typeface="Calibri"/>
                <a:sym typeface="Calibri"/>
              </a:rPr>
              <a:t>Rudarska draga </a:t>
            </a:r>
            <a:r>
              <a:rPr lang="hr-HR" sz="2000" b="1" dirty="0" smtClean="0">
                <a:solidFill>
                  <a:schemeClr val="lt1"/>
                </a:solidFill>
                <a:latin typeface="Calibri"/>
                <a:ea typeface="Calibri"/>
                <a:cs typeface="Calibri"/>
                <a:sym typeface="Calibri"/>
              </a:rPr>
              <a:t>11b, </a:t>
            </a:r>
            <a:r>
              <a:rPr lang="hr-HR" sz="2000" b="1" dirty="0">
                <a:solidFill>
                  <a:schemeClr val="lt1"/>
                </a:solidFill>
                <a:latin typeface="Calibri"/>
                <a:ea typeface="Calibri"/>
                <a:cs typeface="Calibri"/>
                <a:sym typeface="Calibri"/>
              </a:rPr>
              <a:t>10430 </a:t>
            </a:r>
            <a:r>
              <a:rPr lang="hr-HR" sz="2000" b="1" dirty="0" smtClean="0">
                <a:solidFill>
                  <a:schemeClr val="lt1"/>
                </a:solidFill>
                <a:latin typeface="Calibri"/>
                <a:ea typeface="Calibri"/>
                <a:cs typeface="Calibri"/>
                <a:sym typeface="Calibri"/>
              </a:rPr>
              <a:t>Samobor, Croatia</a:t>
            </a:r>
            <a:endParaRPr dirty="0"/>
          </a:p>
        </p:txBody>
      </p:sp>
      <p:pic>
        <p:nvPicPr>
          <p:cNvPr id="432" name="Google Shape;432;p14"/>
          <p:cNvPicPr preferRelativeResize="0"/>
          <p:nvPr/>
        </p:nvPicPr>
        <p:blipFill rotWithShape="1">
          <a:blip r:embed="rId5">
            <a:alphaModFix/>
          </a:blip>
          <a:srcRect/>
          <a:stretch/>
        </p:blipFill>
        <p:spPr>
          <a:xfrm>
            <a:off x="6890101" y="3621942"/>
            <a:ext cx="3831752" cy="3831752"/>
          </a:xfrm>
          <a:prstGeom prst="rect">
            <a:avLst/>
          </a:prstGeom>
          <a:noFill/>
          <a:ln>
            <a:noFill/>
          </a:ln>
        </p:spPr>
      </p:pic>
      <p:pic>
        <p:nvPicPr>
          <p:cNvPr id="433" name="Google Shape;433;p14"/>
          <p:cNvPicPr preferRelativeResize="0"/>
          <p:nvPr/>
        </p:nvPicPr>
        <p:blipFill rotWithShape="1">
          <a:blip r:embed="rId6">
            <a:alphaModFix/>
          </a:blip>
          <a:srcRect/>
          <a:stretch/>
        </p:blipFill>
        <p:spPr>
          <a:xfrm>
            <a:off x="8465833" y="3859522"/>
            <a:ext cx="4367168" cy="3375328"/>
          </a:xfrm>
          <a:prstGeom prst="rect">
            <a:avLst/>
          </a:prstGeom>
          <a:noFill/>
          <a:ln>
            <a:noFill/>
          </a:ln>
        </p:spPr>
      </p:pic>
    </p:spTree>
    <p:extLst>
      <p:ext uri="{BB962C8B-B14F-4D97-AF65-F5344CB8AC3E}">
        <p14:creationId xmlns:p14="http://schemas.microsoft.com/office/powerpoint/2010/main" val="2540098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61" y="2425454"/>
            <a:ext cx="2135966" cy="1708773"/>
          </a:xfrm>
          <a:prstGeom prst="rect">
            <a:avLst/>
          </a:prstGeom>
        </p:spPr>
      </p:pic>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l="31073" r="38201"/>
          <a:stretch/>
        </p:blipFill>
        <p:spPr>
          <a:xfrm>
            <a:off x="2477059" y="0"/>
            <a:ext cx="3057993" cy="6858000"/>
          </a:xfrm>
          <a:prstGeom prst="rect">
            <a:avLst/>
          </a:prstGeom>
        </p:spPr>
      </p:pic>
      <p:pic>
        <p:nvPicPr>
          <p:cNvPr id="13" name="Slika 12"/>
          <p:cNvPicPr>
            <a:picLocks noChangeAspect="1"/>
          </p:cNvPicPr>
          <p:nvPr/>
        </p:nvPicPr>
        <p:blipFill rotWithShape="1">
          <a:blip r:embed="rId4" cstate="print">
            <a:extLst>
              <a:ext uri="{28A0092B-C50C-407E-A947-70E740481C1C}">
                <a14:useLocalDpi xmlns:a14="http://schemas.microsoft.com/office/drawing/2010/main" val="0"/>
              </a:ext>
            </a:extLst>
          </a:blip>
          <a:srcRect l="19752"/>
          <a:stretch/>
        </p:blipFill>
        <p:spPr>
          <a:xfrm>
            <a:off x="5535052" y="0"/>
            <a:ext cx="3605714" cy="6858000"/>
          </a:xfrm>
          <a:prstGeom prst="rect">
            <a:avLst/>
          </a:prstGeom>
        </p:spPr>
      </p:pic>
      <p:pic>
        <p:nvPicPr>
          <p:cNvPr id="14" name="Slika 13"/>
          <p:cNvPicPr>
            <a:picLocks noChangeAspect="1"/>
          </p:cNvPicPr>
          <p:nvPr/>
        </p:nvPicPr>
        <p:blipFill rotWithShape="1">
          <a:blip r:embed="rId5">
            <a:extLst>
              <a:ext uri="{28A0092B-C50C-407E-A947-70E740481C1C}">
                <a14:useLocalDpi xmlns:a14="http://schemas.microsoft.com/office/drawing/2010/main" val="0"/>
              </a:ext>
            </a:extLst>
          </a:blip>
          <a:srcRect l="28476" r="32836"/>
          <a:stretch/>
        </p:blipFill>
        <p:spPr>
          <a:xfrm>
            <a:off x="9140766" y="0"/>
            <a:ext cx="3537678" cy="6858000"/>
          </a:xfrm>
          <a:prstGeom prst="rect">
            <a:avLst/>
          </a:prstGeom>
        </p:spPr>
      </p:pic>
      <p:sp>
        <p:nvSpPr>
          <p:cNvPr id="15" name="Pravokutnik 5"/>
          <p:cNvSpPr/>
          <p:nvPr/>
        </p:nvSpPr>
        <p:spPr>
          <a:xfrm rot="734068">
            <a:off x="1902946" y="-1025138"/>
            <a:ext cx="11390304" cy="8874737"/>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3151" h="5580539">
                <a:moveTo>
                  <a:pt x="0" y="1347711"/>
                </a:moveTo>
                <a:lnTo>
                  <a:pt x="6017940" y="0"/>
                </a:lnTo>
                <a:lnTo>
                  <a:pt x="6903151" y="4205532"/>
                </a:lnTo>
                <a:lnTo>
                  <a:pt x="883876" y="5580539"/>
                </a:lnTo>
                <a:lnTo>
                  <a:pt x="0" y="1347711"/>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6" name="Pravokutnik 15"/>
          <p:cNvSpPr/>
          <p:nvPr/>
        </p:nvSpPr>
        <p:spPr>
          <a:xfrm>
            <a:off x="2477059" y="-33540"/>
            <a:ext cx="4702789" cy="6891540"/>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789" h="6891540">
                <a:moveTo>
                  <a:pt x="0" y="29980"/>
                </a:moveTo>
                <a:lnTo>
                  <a:pt x="4702789" y="0"/>
                </a:lnTo>
                <a:lnTo>
                  <a:pt x="2492677" y="6891540"/>
                </a:lnTo>
                <a:lnTo>
                  <a:pt x="0" y="6887980"/>
                </a:lnTo>
                <a:lnTo>
                  <a:pt x="0" y="29980"/>
                </a:ln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sp>
        <p:nvSpPr>
          <p:cNvPr id="21" name="Google Shape;136;p7"/>
          <p:cNvSpPr/>
          <p:nvPr/>
        </p:nvSpPr>
        <p:spPr>
          <a:xfrm>
            <a:off x="2689069" y="554636"/>
            <a:ext cx="768294" cy="599607"/>
          </a:xfrm>
          <a:custGeom>
            <a:avLst/>
            <a:gdLst/>
            <a:ahLst/>
            <a:cxnLst/>
            <a:rect l="l" t="t" r="r" b="b"/>
            <a:pathLst>
              <a:path w="7419" h="5201" extrusionOk="0">
                <a:moveTo>
                  <a:pt x="2218" y="0"/>
                </a:moveTo>
                <a:lnTo>
                  <a:pt x="2088" y="19"/>
                </a:lnTo>
                <a:lnTo>
                  <a:pt x="1957" y="37"/>
                </a:lnTo>
                <a:lnTo>
                  <a:pt x="1845" y="56"/>
                </a:lnTo>
                <a:lnTo>
                  <a:pt x="1715" y="112"/>
                </a:lnTo>
                <a:lnTo>
                  <a:pt x="1603" y="168"/>
                </a:lnTo>
                <a:lnTo>
                  <a:pt x="1491" y="224"/>
                </a:lnTo>
                <a:lnTo>
                  <a:pt x="1398" y="298"/>
                </a:lnTo>
                <a:lnTo>
                  <a:pt x="1305" y="391"/>
                </a:lnTo>
                <a:lnTo>
                  <a:pt x="1230" y="485"/>
                </a:lnTo>
                <a:lnTo>
                  <a:pt x="1156" y="578"/>
                </a:lnTo>
                <a:lnTo>
                  <a:pt x="1081" y="690"/>
                </a:lnTo>
                <a:lnTo>
                  <a:pt x="1025" y="802"/>
                </a:lnTo>
                <a:lnTo>
                  <a:pt x="988" y="913"/>
                </a:lnTo>
                <a:lnTo>
                  <a:pt x="951" y="1044"/>
                </a:lnTo>
                <a:lnTo>
                  <a:pt x="932" y="1174"/>
                </a:lnTo>
                <a:lnTo>
                  <a:pt x="932" y="1305"/>
                </a:lnTo>
                <a:lnTo>
                  <a:pt x="932" y="1435"/>
                </a:lnTo>
                <a:lnTo>
                  <a:pt x="951" y="1566"/>
                </a:lnTo>
                <a:lnTo>
                  <a:pt x="988" y="1696"/>
                </a:lnTo>
                <a:lnTo>
                  <a:pt x="1025" y="1808"/>
                </a:lnTo>
                <a:lnTo>
                  <a:pt x="1081" y="1920"/>
                </a:lnTo>
                <a:lnTo>
                  <a:pt x="1156" y="2032"/>
                </a:lnTo>
                <a:lnTo>
                  <a:pt x="1230" y="2125"/>
                </a:lnTo>
                <a:lnTo>
                  <a:pt x="1305" y="2218"/>
                </a:lnTo>
                <a:lnTo>
                  <a:pt x="1398" y="2311"/>
                </a:lnTo>
                <a:lnTo>
                  <a:pt x="1491" y="2386"/>
                </a:lnTo>
                <a:lnTo>
                  <a:pt x="1603" y="2442"/>
                </a:lnTo>
                <a:lnTo>
                  <a:pt x="1715" y="2498"/>
                </a:lnTo>
                <a:lnTo>
                  <a:pt x="1845" y="2554"/>
                </a:lnTo>
                <a:lnTo>
                  <a:pt x="1957" y="2572"/>
                </a:lnTo>
                <a:lnTo>
                  <a:pt x="2088" y="2591"/>
                </a:lnTo>
                <a:lnTo>
                  <a:pt x="2218" y="2610"/>
                </a:lnTo>
                <a:lnTo>
                  <a:pt x="2349" y="2591"/>
                </a:lnTo>
                <a:lnTo>
                  <a:pt x="2479" y="2572"/>
                </a:lnTo>
                <a:lnTo>
                  <a:pt x="2610" y="2554"/>
                </a:lnTo>
                <a:lnTo>
                  <a:pt x="2721" y="2498"/>
                </a:lnTo>
                <a:lnTo>
                  <a:pt x="2852" y="2442"/>
                </a:lnTo>
                <a:lnTo>
                  <a:pt x="2945" y="2386"/>
                </a:lnTo>
                <a:lnTo>
                  <a:pt x="3057" y="2311"/>
                </a:lnTo>
                <a:lnTo>
                  <a:pt x="3150" y="2218"/>
                </a:lnTo>
                <a:lnTo>
                  <a:pt x="3225" y="2125"/>
                </a:lnTo>
                <a:lnTo>
                  <a:pt x="3299" y="2032"/>
                </a:lnTo>
                <a:lnTo>
                  <a:pt x="3374" y="1920"/>
                </a:lnTo>
                <a:lnTo>
                  <a:pt x="3430" y="1808"/>
                </a:lnTo>
                <a:lnTo>
                  <a:pt x="3467" y="1696"/>
                </a:lnTo>
                <a:lnTo>
                  <a:pt x="3504" y="1566"/>
                </a:lnTo>
                <a:lnTo>
                  <a:pt x="3523" y="1435"/>
                </a:lnTo>
                <a:lnTo>
                  <a:pt x="3523" y="1305"/>
                </a:lnTo>
                <a:lnTo>
                  <a:pt x="3523" y="1174"/>
                </a:lnTo>
                <a:lnTo>
                  <a:pt x="3504" y="1044"/>
                </a:lnTo>
                <a:lnTo>
                  <a:pt x="3467" y="913"/>
                </a:lnTo>
                <a:lnTo>
                  <a:pt x="3430" y="802"/>
                </a:lnTo>
                <a:lnTo>
                  <a:pt x="3374" y="690"/>
                </a:lnTo>
                <a:lnTo>
                  <a:pt x="3299" y="578"/>
                </a:lnTo>
                <a:lnTo>
                  <a:pt x="3225" y="485"/>
                </a:lnTo>
                <a:lnTo>
                  <a:pt x="3150" y="391"/>
                </a:lnTo>
                <a:lnTo>
                  <a:pt x="3057" y="298"/>
                </a:lnTo>
                <a:lnTo>
                  <a:pt x="2945" y="224"/>
                </a:lnTo>
                <a:lnTo>
                  <a:pt x="2852" y="168"/>
                </a:lnTo>
                <a:lnTo>
                  <a:pt x="2721" y="112"/>
                </a:lnTo>
                <a:lnTo>
                  <a:pt x="2610" y="56"/>
                </a:lnTo>
                <a:lnTo>
                  <a:pt x="2479" y="37"/>
                </a:lnTo>
                <a:lnTo>
                  <a:pt x="2349" y="19"/>
                </a:lnTo>
                <a:lnTo>
                  <a:pt x="2218" y="0"/>
                </a:lnTo>
                <a:close/>
                <a:moveTo>
                  <a:pt x="5443" y="373"/>
                </a:moveTo>
                <a:lnTo>
                  <a:pt x="5350" y="391"/>
                </a:lnTo>
                <a:lnTo>
                  <a:pt x="5126" y="466"/>
                </a:lnTo>
                <a:lnTo>
                  <a:pt x="4940" y="559"/>
                </a:lnTo>
                <a:lnTo>
                  <a:pt x="4772" y="708"/>
                </a:lnTo>
                <a:lnTo>
                  <a:pt x="4641" y="876"/>
                </a:lnTo>
                <a:lnTo>
                  <a:pt x="4548" y="1062"/>
                </a:lnTo>
                <a:lnTo>
                  <a:pt x="4474" y="1268"/>
                </a:lnTo>
                <a:lnTo>
                  <a:pt x="4455" y="1379"/>
                </a:lnTo>
                <a:lnTo>
                  <a:pt x="4455" y="1491"/>
                </a:lnTo>
                <a:lnTo>
                  <a:pt x="4455" y="1603"/>
                </a:lnTo>
                <a:lnTo>
                  <a:pt x="4474" y="1715"/>
                </a:lnTo>
                <a:lnTo>
                  <a:pt x="4548" y="1920"/>
                </a:lnTo>
                <a:lnTo>
                  <a:pt x="4641" y="2106"/>
                </a:lnTo>
                <a:lnTo>
                  <a:pt x="4772" y="2274"/>
                </a:lnTo>
                <a:lnTo>
                  <a:pt x="4940" y="2405"/>
                </a:lnTo>
                <a:lnTo>
                  <a:pt x="5126" y="2516"/>
                </a:lnTo>
                <a:lnTo>
                  <a:pt x="5350" y="2572"/>
                </a:lnTo>
                <a:lnTo>
                  <a:pt x="5443" y="2591"/>
                </a:lnTo>
                <a:lnTo>
                  <a:pt x="5573" y="2610"/>
                </a:lnTo>
                <a:lnTo>
                  <a:pt x="5685" y="2591"/>
                </a:lnTo>
                <a:lnTo>
                  <a:pt x="5797" y="2572"/>
                </a:lnTo>
                <a:lnTo>
                  <a:pt x="6002" y="2516"/>
                </a:lnTo>
                <a:lnTo>
                  <a:pt x="6188" y="2405"/>
                </a:lnTo>
                <a:lnTo>
                  <a:pt x="6356" y="2274"/>
                </a:lnTo>
                <a:lnTo>
                  <a:pt x="6487" y="2106"/>
                </a:lnTo>
                <a:lnTo>
                  <a:pt x="6599" y="1920"/>
                </a:lnTo>
                <a:lnTo>
                  <a:pt x="6654" y="1715"/>
                </a:lnTo>
                <a:lnTo>
                  <a:pt x="6673" y="1603"/>
                </a:lnTo>
                <a:lnTo>
                  <a:pt x="6673" y="1491"/>
                </a:lnTo>
                <a:lnTo>
                  <a:pt x="6673" y="1379"/>
                </a:lnTo>
                <a:lnTo>
                  <a:pt x="6654" y="1268"/>
                </a:lnTo>
                <a:lnTo>
                  <a:pt x="6599" y="1062"/>
                </a:lnTo>
                <a:lnTo>
                  <a:pt x="6487" y="876"/>
                </a:lnTo>
                <a:lnTo>
                  <a:pt x="6356" y="708"/>
                </a:lnTo>
                <a:lnTo>
                  <a:pt x="6188" y="559"/>
                </a:lnTo>
                <a:lnTo>
                  <a:pt x="6002" y="466"/>
                </a:lnTo>
                <a:lnTo>
                  <a:pt x="5797" y="391"/>
                </a:lnTo>
                <a:lnTo>
                  <a:pt x="5685" y="373"/>
                </a:lnTo>
                <a:close/>
                <a:moveTo>
                  <a:pt x="5014" y="2964"/>
                </a:moveTo>
                <a:lnTo>
                  <a:pt x="4828" y="2982"/>
                </a:lnTo>
                <a:lnTo>
                  <a:pt x="4660" y="3020"/>
                </a:lnTo>
                <a:lnTo>
                  <a:pt x="4511" y="3076"/>
                </a:lnTo>
                <a:lnTo>
                  <a:pt x="4362" y="3150"/>
                </a:lnTo>
                <a:lnTo>
                  <a:pt x="4455" y="3262"/>
                </a:lnTo>
                <a:lnTo>
                  <a:pt x="4548" y="3392"/>
                </a:lnTo>
                <a:lnTo>
                  <a:pt x="4641" y="3523"/>
                </a:lnTo>
                <a:lnTo>
                  <a:pt x="4697" y="3672"/>
                </a:lnTo>
                <a:lnTo>
                  <a:pt x="4753" y="3821"/>
                </a:lnTo>
                <a:lnTo>
                  <a:pt x="4790" y="3970"/>
                </a:lnTo>
                <a:lnTo>
                  <a:pt x="4809" y="4138"/>
                </a:lnTo>
                <a:lnTo>
                  <a:pt x="4828" y="4306"/>
                </a:lnTo>
                <a:lnTo>
                  <a:pt x="4828" y="4753"/>
                </a:lnTo>
                <a:lnTo>
                  <a:pt x="4809" y="4828"/>
                </a:lnTo>
                <a:lnTo>
                  <a:pt x="6859" y="4828"/>
                </a:lnTo>
                <a:lnTo>
                  <a:pt x="6971" y="4809"/>
                </a:lnTo>
                <a:lnTo>
                  <a:pt x="7083" y="4790"/>
                </a:lnTo>
                <a:lnTo>
                  <a:pt x="7176" y="4735"/>
                </a:lnTo>
                <a:lnTo>
                  <a:pt x="7251" y="4660"/>
                </a:lnTo>
                <a:lnTo>
                  <a:pt x="7325" y="4585"/>
                </a:lnTo>
                <a:lnTo>
                  <a:pt x="7381" y="4492"/>
                </a:lnTo>
                <a:lnTo>
                  <a:pt x="7419" y="4380"/>
                </a:lnTo>
                <a:lnTo>
                  <a:pt x="7419" y="4269"/>
                </a:lnTo>
                <a:lnTo>
                  <a:pt x="7419" y="4138"/>
                </a:lnTo>
                <a:lnTo>
                  <a:pt x="7400" y="4008"/>
                </a:lnTo>
                <a:lnTo>
                  <a:pt x="7363" y="3896"/>
                </a:lnTo>
                <a:lnTo>
                  <a:pt x="7325" y="3765"/>
                </a:lnTo>
                <a:lnTo>
                  <a:pt x="7270" y="3653"/>
                </a:lnTo>
                <a:lnTo>
                  <a:pt x="7195" y="3542"/>
                </a:lnTo>
                <a:lnTo>
                  <a:pt x="7120" y="3448"/>
                </a:lnTo>
                <a:lnTo>
                  <a:pt x="7046" y="3355"/>
                </a:lnTo>
                <a:lnTo>
                  <a:pt x="6953" y="3262"/>
                </a:lnTo>
                <a:lnTo>
                  <a:pt x="6859" y="3187"/>
                </a:lnTo>
                <a:lnTo>
                  <a:pt x="6748" y="3132"/>
                </a:lnTo>
                <a:lnTo>
                  <a:pt x="6636" y="3076"/>
                </a:lnTo>
                <a:lnTo>
                  <a:pt x="6505" y="3020"/>
                </a:lnTo>
                <a:lnTo>
                  <a:pt x="6393" y="3001"/>
                </a:lnTo>
                <a:lnTo>
                  <a:pt x="6263" y="2982"/>
                </a:lnTo>
                <a:lnTo>
                  <a:pt x="6114" y="2964"/>
                </a:lnTo>
                <a:lnTo>
                  <a:pt x="6077" y="2964"/>
                </a:lnTo>
                <a:lnTo>
                  <a:pt x="5834" y="3038"/>
                </a:lnTo>
                <a:lnTo>
                  <a:pt x="5704" y="3057"/>
                </a:lnTo>
                <a:lnTo>
                  <a:pt x="5424" y="3057"/>
                </a:lnTo>
                <a:lnTo>
                  <a:pt x="5294" y="3038"/>
                </a:lnTo>
                <a:lnTo>
                  <a:pt x="5051" y="2964"/>
                </a:lnTo>
                <a:close/>
                <a:moveTo>
                  <a:pt x="1342" y="2964"/>
                </a:moveTo>
                <a:lnTo>
                  <a:pt x="1193" y="2982"/>
                </a:lnTo>
                <a:lnTo>
                  <a:pt x="1062" y="3001"/>
                </a:lnTo>
                <a:lnTo>
                  <a:pt x="932" y="3038"/>
                </a:lnTo>
                <a:lnTo>
                  <a:pt x="820" y="3076"/>
                </a:lnTo>
                <a:lnTo>
                  <a:pt x="690" y="3132"/>
                </a:lnTo>
                <a:lnTo>
                  <a:pt x="578" y="3206"/>
                </a:lnTo>
                <a:lnTo>
                  <a:pt x="485" y="3281"/>
                </a:lnTo>
                <a:lnTo>
                  <a:pt x="391" y="3355"/>
                </a:lnTo>
                <a:lnTo>
                  <a:pt x="298" y="3448"/>
                </a:lnTo>
                <a:lnTo>
                  <a:pt x="224" y="3560"/>
                </a:lnTo>
                <a:lnTo>
                  <a:pt x="149" y="3672"/>
                </a:lnTo>
                <a:lnTo>
                  <a:pt x="93" y="3784"/>
                </a:lnTo>
                <a:lnTo>
                  <a:pt x="56" y="3914"/>
                </a:lnTo>
                <a:lnTo>
                  <a:pt x="19" y="4045"/>
                </a:lnTo>
                <a:lnTo>
                  <a:pt x="0" y="4175"/>
                </a:lnTo>
                <a:lnTo>
                  <a:pt x="0" y="4306"/>
                </a:lnTo>
                <a:lnTo>
                  <a:pt x="0" y="4641"/>
                </a:lnTo>
                <a:lnTo>
                  <a:pt x="0" y="4753"/>
                </a:lnTo>
                <a:lnTo>
                  <a:pt x="37" y="4865"/>
                </a:lnTo>
                <a:lnTo>
                  <a:pt x="93" y="4958"/>
                </a:lnTo>
                <a:lnTo>
                  <a:pt x="168" y="5033"/>
                </a:lnTo>
                <a:lnTo>
                  <a:pt x="242" y="5107"/>
                </a:lnTo>
                <a:lnTo>
                  <a:pt x="336" y="5145"/>
                </a:lnTo>
                <a:lnTo>
                  <a:pt x="447" y="5182"/>
                </a:lnTo>
                <a:lnTo>
                  <a:pt x="559" y="5201"/>
                </a:lnTo>
                <a:lnTo>
                  <a:pt x="3896" y="5201"/>
                </a:lnTo>
                <a:lnTo>
                  <a:pt x="4008" y="5182"/>
                </a:lnTo>
                <a:lnTo>
                  <a:pt x="4119" y="5145"/>
                </a:lnTo>
                <a:lnTo>
                  <a:pt x="4213" y="5107"/>
                </a:lnTo>
                <a:lnTo>
                  <a:pt x="4287" y="5033"/>
                </a:lnTo>
                <a:lnTo>
                  <a:pt x="4362" y="4958"/>
                </a:lnTo>
                <a:lnTo>
                  <a:pt x="4399" y="4865"/>
                </a:lnTo>
                <a:lnTo>
                  <a:pt x="4436" y="4753"/>
                </a:lnTo>
                <a:lnTo>
                  <a:pt x="4455" y="4641"/>
                </a:lnTo>
                <a:lnTo>
                  <a:pt x="4455" y="4306"/>
                </a:lnTo>
                <a:lnTo>
                  <a:pt x="4436" y="4175"/>
                </a:lnTo>
                <a:lnTo>
                  <a:pt x="4418" y="4045"/>
                </a:lnTo>
                <a:lnTo>
                  <a:pt x="4399" y="3914"/>
                </a:lnTo>
                <a:lnTo>
                  <a:pt x="4343" y="3784"/>
                </a:lnTo>
                <a:lnTo>
                  <a:pt x="4287" y="3672"/>
                </a:lnTo>
                <a:lnTo>
                  <a:pt x="4231" y="3560"/>
                </a:lnTo>
                <a:lnTo>
                  <a:pt x="4138" y="3448"/>
                </a:lnTo>
                <a:lnTo>
                  <a:pt x="4063" y="3355"/>
                </a:lnTo>
                <a:lnTo>
                  <a:pt x="3970" y="3281"/>
                </a:lnTo>
                <a:lnTo>
                  <a:pt x="3858" y="3206"/>
                </a:lnTo>
                <a:lnTo>
                  <a:pt x="3747" y="3132"/>
                </a:lnTo>
                <a:lnTo>
                  <a:pt x="3635" y="3076"/>
                </a:lnTo>
                <a:lnTo>
                  <a:pt x="3504" y="3038"/>
                </a:lnTo>
                <a:lnTo>
                  <a:pt x="3392" y="3001"/>
                </a:lnTo>
                <a:lnTo>
                  <a:pt x="3243" y="2982"/>
                </a:lnTo>
                <a:lnTo>
                  <a:pt x="3113" y="2964"/>
                </a:lnTo>
                <a:lnTo>
                  <a:pt x="3020" y="2964"/>
                </a:lnTo>
                <a:lnTo>
                  <a:pt x="2833" y="3057"/>
                </a:lnTo>
                <a:lnTo>
                  <a:pt x="2647" y="3113"/>
                </a:lnTo>
                <a:lnTo>
                  <a:pt x="2442" y="3150"/>
                </a:lnTo>
                <a:lnTo>
                  <a:pt x="2013" y="3150"/>
                </a:lnTo>
                <a:lnTo>
                  <a:pt x="1808" y="3113"/>
                </a:lnTo>
                <a:lnTo>
                  <a:pt x="1622" y="3057"/>
                </a:lnTo>
                <a:lnTo>
                  <a:pt x="1435" y="2964"/>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p7"/>
          <p:cNvSpPr/>
          <p:nvPr/>
        </p:nvSpPr>
        <p:spPr>
          <a:xfrm>
            <a:off x="7076434" y="201001"/>
            <a:ext cx="768294" cy="659567"/>
          </a:xfrm>
          <a:custGeom>
            <a:avLst/>
            <a:gdLst/>
            <a:ahLst/>
            <a:cxnLst/>
            <a:rect l="l" t="t" r="r" b="b"/>
            <a:pathLst>
              <a:path w="7439" h="5928" extrusionOk="0">
                <a:moveTo>
                  <a:pt x="6096" y="0"/>
                </a:moveTo>
                <a:lnTo>
                  <a:pt x="6022" y="19"/>
                </a:lnTo>
                <a:lnTo>
                  <a:pt x="5947" y="37"/>
                </a:lnTo>
                <a:lnTo>
                  <a:pt x="4754" y="727"/>
                </a:lnTo>
                <a:lnTo>
                  <a:pt x="3561" y="727"/>
                </a:lnTo>
                <a:lnTo>
                  <a:pt x="3468" y="746"/>
                </a:lnTo>
                <a:lnTo>
                  <a:pt x="3356" y="764"/>
                </a:lnTo>
                <a:lnTo>
                  <a:pt x="3263" y="802"/>
                </a:lnTo>
                <a:lnTo>
                  <a:pt x="3170" y="839"/>
                </a:lnTo>
                <a:lnTo>
                  <a:pt x="2778" y="1081"/>
                </a:lnTo>
                <a:lnTo>
                  <a:pt x="2704" y="1156"/>
                </a:lnTo>
                <a:lnTo>
                  <a:pt x="2648" y="1230"/>
                </a:lnTo>
                <a:lnTo>
                  <a:pt x="2610" y="1305"/>
                </a:lnTo>
                <a:lnTo>
                  <a:pt x="2610" y="1398"/>
                </a:lnTo>
                <a:lnTo>
                  <a:pt x="2610" y="2852"/>
                </a:lnTo>
                <a:lnTo>
                  <a:pt x="2610" y="2945"/>
                </a:lnTo>
                <a:lnTo>
                  <a:pt x="2648" y="3038"/>
                </a:lnTo>
                <a:lnTo>
                  <a:pt x="2685" y="3113"/>
                </a:lnTo>
                <a:lnTo>
                  <a:pt x="2741" y="3188"/>
                </a:lnTo>
                <a:lnTo>
                  <a:pt x="2797" y="3243"/>
                </a:lnTo>
                <a:lnTo>
                  <a:pt x="2871" y="3281"/>
                </a:lnTo>
                <a:lnTo>
                  <a:pt x="2946" y="3318"/>
                </a:lnTo>
                <a:lnTo>
                  <a:pt x="3039" y="3337"/>
                </a:lnTo>
                <a:lnTo>
                  <a:pt x="3132" y="3337"/>
                </a:lnTo>
                <a:lnTo>
                  <a:pt x="3226" y="3299"/>
                </a:lnTo>
                <a:lnTo>
                  <a:pt x="3319" y="3262"/>
                </a:lnTo>
                <a:lnTo>
                  <a:pt x="3393" y="3206"/>
                </a:lnTo>
                <a:lnTo>
                  <a:pt x="3449" y="3132"/>
                </a:lnTo>
                <a:lnTo>
                  <a:pt x="3505" y="3057"/>
                </a:lnTo>
                <a:lnTo>
                  <a:pt x="3524" y="2964"/>
                </a:lnTo>
                <a:lnTo>
                  <a:pt x="3542" y="2871"/>
                </a:lnTo>
                <a:lnTo>
                  <a:pt x="3542" y="1845"/>
                </a:lnTo>
                <a:lnTo>
                  <a:pt x="5667" y="1845"/>
                </a:lnTo>
                <a:lnTo>
                  <a:pt x="5798" y="1864"/>
                </a:lnTo>
                <a:lnTo>
                  <a:pt x="5928" y="1901"/>
                </a:lnTo>
                <a:lnTo>
                  <a:pt x="6040" y="1957"/>
                </a:lnTo>
                <a:lnTo>
                  <a:pt x="6133" y="2032"/>
                </a:lnTo>
                <a:lnTo>
                  <a:pt x="6208" y="2125"/>
                </a:lnTo>
                <a:lnTo>
                  <a:pt x="6264" y="2237"/>
                </a:lnTo>
                <a:lnTo>
                  <a:pt x="6301" y="2367"/>
                </a:lnTo>
                <a:lnTo>
                  <a:pt x="6320" y="2498"/>
                </a:lnTo>
                <a:lnTo>
                  <a:pt x="6320" y="2833"/>
                </a:lnTo>
                <a:lnTo>
                  <a:pt x="7252" y="2293"/>
                </a:lnTo>
                <a:lnTo>
                  <a:pt x="7308" y="2256"/>
                </a:lnTo>
                <a:lnTo>
                  <a:pt x="7364" y="2200"/>
                </a:lnTo>
                <a:lnTo>
                  <a:pt x="7401" y="2125"/>
                </a:lnTo>
                <a:lnTo>
                  <a:pt x="7420" y="2069"/>
                </a:lnTo>
                <a:lnTo>
                  <a:pt x="7438" y="1995"/>
                </a:lnTo>
                <a:lnTo>
                  <a:pt x="7438" y="1920"/>
                </a:lnTo>
                <a:lnTo>
                  <a:pt x="7420" y="1845"/>
                </a:lnTo>
                <a:lnTo>
                  <a:pt x="7382" y="1790"/>
                </a:lnTo>
                <a:lnTo>
                  <a:pt x="6450" y="187"/>
                </a:lnTo>
                <a:lnTo>
                  <a:pt x="6413" y="112"/>
                </a:lnTo>
                <a:lnTo>
                  <a:pt x="6357" y="75"/>
                </a:lnTo>
                <a:lnTo>
                  <a:pt x="6301" y="37"/>
                </a:lnTo>
                <a:lnTo>
                  <a:pt x="6227" y="0"/>
                </a:lnTo>
                <a:close/>
                <a:moveTo>
                  <a:pt x="2238" y="1454"/>
                </a:moveTo>
                <a:lnTo>
                  <a:pt x="1492" y="1920"/>
                </a:lnTo>
                <a:lnTo>
                  <a:pt x="1399" y="1976"/>
                </a:lnTo>
                <a:lnTo>
                  <a:pt x="1324" y="2032"/>
                </a:lnTo>
                <a:lnTo>
                  <a:pt x="1268" y="2106"/>
                </a:lnTo>
                <a:lnTo>
                  <a:pt x="1212" y="2181"/>
                </a:lnTo>
                <a:lnTo>
                  <a:pt x="1175" y="2274"/>
                </a:lnTo>
                <a:lnTo>
                  <a:pt x="1157" y="2367"/>
                </a:lnTo>
                <a:lnTo>
                  <a:pt x="1138" y="2461"/>
                </a:lnTo>
                <a:lnTo>
                  <a:pt x="1119" y="2554"/>
                </a:lnTo>
                <a:lnTo>
                  <a:pt x="1119" y="3094"/>
                </a:lnTo>
                <a:lnTo>
                  <a:pt x="187" y="3635"/>
                </a:lnTo>
                <a:lnTo>
                  <a:pt x="131" y="3672"/>
                </a:lnTo>
                <a:lnTo>
                  <a:pt x="75" y="3728"/>
                </a:lnTo>
                <a:lnTo>
                  <a:pt x="38" y="3784"/>
                </a:lnTo>
                <a:lnTo>
                  <a:pt x="20" y="3859"/>
                </a:lnTo>
                <a:lnTo>
                  <a:pt x="1" y="3933"/>
                </a:lnTo>
                <a:lnTo>
                  <a:pt x="20" y="3989"/>
                </a:lnTo>
                <a:lnTo>
                  <a:pt x="20" y="4064"/>
                </a:lnTo>
                <a:lnTo>
                  <a:pt x="57" y="4138"/>
                </a:lnTo>
                <a:lnTo>
                  <a:pt x="989" y="5741"/>
                </a:lnTo>
                <a:lnTo>
                  <a:pt x="1026" y="5816"/>
                </a:lnTo>
                <a:lnTo>
                  <a:pt x="1082" y="5853"/>
                </a:lnTo>
                <a:lnTo>
                  <a:pt x="1138" y="5890"/>
                </a:lnTo>
                <a:lnTo>
                  <a:pt x="1212" y="5928"/>
                </a:lnTo>
                <a:lnTo>
                  <a:pt x="1362" y="5928"/>
                </a:lnTo>
                <a:lnTo>
                  <a:pt x="1417" y="5909"/>
                </a:lnTo>
                <a:lnTo>
                  <a:pt x="1492" y="5890"/>
                </a:lnTo>
                <a:lnTo>
                  <a:pt x="2685" y="5182"/>
                </a:lnTo>
                <a:lnTo>
                  <a:pt x="4419" y="5182"/>
                </a:lnTo>
                <a:lnTo>
                  <a:pt x="4568" y="5126"/>
                </a:lnTo>
                <a:lnTo>
                  <a:pt x="4698" y="5070"/>
                </a:lnTo>
                <a:lnTo>
                  <a:pt x="4810" y="4977"/>
                </a:lnTo>
                <a:lnTo>
                  <a:pt x="4903" y="4865"/>
                </a:lnTo>
                <a:lnTo>
                  <a:pt x="4959" y="4735"/>
                </a:lnTo>
                <a:lnTo>
                  <a:pt x="5015" y="4604"/>
                </a:lnTo>
                <a:lnTo>
                  <a:pt x="5015" y="4455"/>
                </a:lnTo>
                <a:lnTo>
                  <a:pt x="5201" y="4455"/>
                </a:lnTo>
                <a:lnTo>
                  <a:pt x="5276" y="4436"/>
                </a:lnTo>
                <a:lnTo>
                  <a:pt x="5350" y="4418"/>
                </a:lnTo>
                <a:lnTo>
                  <a:pt x="5406" y="4380"/>
                </a:lnTo>
                <a:lnTo>
                  <a:pt x="5462" y="4343"/>
                </a:lnTo>
                <a:lnTo>
                  <a:pt x="5518" y="4287"/>
                </a:lnTo>
                <a:lnTo>
                  <a:pt x="5556" y="4213"/>
                </a:lnTo>
                <a:lnTo>
                  <a:pt x="5574" y="4157"/>
                </a:lnTo>
                <a:lnTo>
                  <a:pt x="5574" y="4082"/>
                </a:lnTo>
                <a:lnTo>
                  <a:pt x="5574" y="3337"/>
                </a:lnTo>
                <a:lnTo>
                  <a:pt x="5667" y="3337"/>
                </a:lnTo>
                <a:lnTo>
                  <a:pt x="5723" y="3318"/>
                </a:lnTo>
                <a:lnTo>
                  <a:pt x="5779" y="3318"/>
                </a:lnTo>
                <a:lnTo>
                  <a:pt x="5872" y="3243"/>
                </a:lnTo>
                <a:lnTo>
                  <a:pt x="5928" y="3169"/>
                </a:lnTo>
                <a:lnTo>
                  <a:pt x="5947" y="3113"/>
                </a:lnTo>
                <a:lnTo>
                  <a:pt x="5947" y="3057"/>
                </a:lnTo>
                <a:lnTo>
                  <a:pt x="5947" y="2498"/>
                </a:lnTo>
                <a:lnTo>
                  <a:pt x="5947" y="2442"/>
                </a:lnTo>
                <a:lnTo>
                  <a:pt x="5928" y="2386"/>
                </a:lnTo>
                <a:lnTo>
                  <a:pt x="5872" y="2293"/>
                </a:lnTo>
                <a:lnTo>
                  <a:pt x="5779" y="2237"/>
                </a:lnTo>
                <a:lnTo>
                  <a:pt x="5723" y="2218"/>
                </a:lnTo>
                <a:lnTo>
                  <a:pt x="3915" y="2218"/>
                </a:lnTo>
                <a:lnTo>
                  <a:pt x="3915" y="2852"/>
                </a:lnTo>
                <a:lnTo>
                  <a:pt x="3897" y="3020"/>
                </a:lnTo>
                <a:lnTo>
                  <a:pt x="3841" y="3188"/>
                </a:lnTo>
                <a:lnTo>
                  <a:pt x="3766" y="3318"/>
                </a:lnTo>
                <a:lnTo>
                  <a:pt x="3673" y="3449"/>
                </a:lnTo>
                <a:lnTo>
                  <a:pt x="3561" y="3542"/>
                </a:lnTo>
                <a:lnTo>
                  <a:pt x="3412" y="3635"/>
                </a:lnTo>
                <a:lnTo>
                  <a:pt x="3263" y="3672"/>
                </a:lnTo>
                <a:lnTo>
                  <a:pt x="3095" y="3709"/>
                </a:lnTo>
                <a:lnTo>
                  <a:pt x="2927" y="3691"/>
                </a:lnTo>
                <a:lnTo>
                  <a:pt x="2760" y="3654"/>
                </a:lnTo>
                <a:lnTo>
                  <a:pt x="2629" y="3579"/>
                </a:lnTo>
                <a:lnTo>
                  <a:pt x="2499" y="3467"/>
                </a:lnTo>
                <a:lnTo>
                  <a:pt x="2387" y="3337"/>
                </a:lnTo>
                <a:lnTo>
                  <a:pt x="2312" y="3206"/>
                </a:lnTo>
                <a:lnTo>
                  <a:pt x="2256" y="3038"/>
                </a:lnTo>
                <a:lnTo>
                  <a:pt x="2238" y="2871"/>
                </a:lnTo>
                <a:lnTo>
                  <a:pt x="2238" y="1454"/>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p7"/>
          <p:cNvSpPr/>
          <p:nvPr/>
        </p:nvSpPr>
        <p:spPr>
          <a:xfrm>
            <a:off x="6398208" y="3955481"/>
            <a:ext cx="476227" cy="636747"/>
          </a:xfrm>
          <a:custGeom>
            <a:avLst/>
            <a:gdLst/>
            <a:ahLst/>
            <a:cxnLst/>
            <a:rect l="l" t="t" r="r" b="b"/>
            <a:pathLst>
              <a:path w="4083" h="5929" extrusionOk="0">
                <a:moveTo>
                  <a:pt x="2107" y="747"/>
                </a:moveTo>
                <a:lnTo>
                  <a:pt x="2181" y="802"/>
                </a:lnTo>
                <a:lnTo>
                  <a:pt x="2219" y="858"/>
                </a:lnTo>
                <a:lnTo>
                  <a:pt x="2237" y="933"/>
                </a:lnTo>
                <a:lnTo>
                  <a:pt x="2219" y="989"/>
                </a:lnTo>
                <a:lnTo>
                  <a:pt x="2181" y="1063"/>
                </a:lnTo>
                <a:lnTo>
                  <a:pt x="2107" y="1101"/>
                </a:lnTo>
                <a:lnTo>
                  <a:pt x="2051" y="1119"/>
                </a:lnTo>
                <a:lnTo>
                  <a:pt x="1865" y="1138"/>
                </a:lnTo>
                <a:lnTo>
                  <a:pt x="1678" y="1175"/>
                </a:lnTo>
                <a:lnTo>
                  <a:pt x="1529" y="1268"/>
                </a:lnTo>
                <a:lnTo>
                  <a:pt x="1380" y="1380"/>
                </a:lnTo>
                <a:lnTo>
                  <a:pt x="1268" y="1511"/>
                </a:lnTo>
                <a:lnTo>
                  <a:pt x="1194" y="1679"/>
                </a:lnTo>
                <a:lnTo>
                  <a:pt x="1138" y="1846"/>
                </a:lnTo>
                <a:lnTo>
                  <a:pt x="1119" y="2033"/>
                </a:lnTo>
                <a:lnTo>
                  <a:pt x="1100" y="2107"/>
                </a:lnTo>
                <a:lnTo>
                  <a:pt x="1063" y="2163"/>
                </a:lnTo>
                <a:lnTo>
                  <a:pt x="1007" y="2200"/>
                </a:lnTo>
                <a:lnTo>
                  <a:pt x="933" y="2219"/>
                </a:lnTo>
                <a:lnTo>
                  <a:pt x="858" y="2200"/>
                </a:lnTo>
                <a:lnTo>
                  <a:pt x="802" y="2163"/>
                </a:lnTo>
                <a:lnTo>
                  <a:pt x="765" y="2107"/>
                </a:lnTo>
                <a:lnTo>
                  <a:pt x="746" y="2033"/>
                </a:lnTo>
                <a:lnTo>
                  <a:pt x="746" y="1902"/>
                </a:lnTo>
                <a:lnTo>
                  <a:pt x="765" y="1772"/>
                </a:lnTo>
                <a:lnTo>
                  <a:pt x="802" y="1660"/>
                </a:lnTo>
                <a:lnTo>
                  <a:pt x="839" y="1529"/>
                </a:lnTo>
                <a:lnTo>
                  <a:pt x="895" y="1418"/>
                </a:lnTo>
                <a:lnTo>
                  <a:pt x="970" y="1306"/>
                </a:lnTo>
                <a:lnTo>
                  <a:pt x="1044" y="1213"/>
                </a:lnTo>
                <a:lnTo>
                  <a:pt x="1119" y="1119"/>
                </a:lnTo>
                <a:lnTo>
                  <a:pt x="1212" y="1045"/>
                </a:lnTo>
                <a:lnTo>
                  <a:pt x="1324" y="970"/>
                </a:lnTo>
                <a:lnTo>
                  <a:pt x="1417" y="896"/>
                </a:lnTo>
                <a:lnTo>
                  <a:pt x="1529" y="840"/>
                </a:lnTo>
                <a:lnTo>
                  <a:pt x="1660" y="802"/>
                </a:lnTo>
                <a:lnTo>
                  <a:pt x="1790" y="765"/>
                </a:lnTo>
                <a:lnTo>
                  <a:pt x="1902" y="747"/>
                </a:lnTo>
                <a:close/>
                <a:moveTo>
                  <a:pt x="1827" y="1"/>
                </a:moveTo>
                <a:lnTo>
                  <a:pt x="1604" y="38"/>
                </a:lnTo>
                <a:lnTo>
                  <a:pt x="1417" y="94"/>
                </a:lnTo>
                <a:lnTo>
                  <a:pt x="1212" y="169"/>
                </a:lnTo>
                <a:lnTo>
                  <a:pt x="1044" y="243"/>
                </a:lnTo>
                <a:lnTo>
                  <a:pt x="877" y="355"/>
                </a:lnTo>
                <a:lnTo>
                  <a:pt x="709" y="467"/>
                </a:lnTo>
                <a:lnTo>
                  <a:pt x="578" y="616"/>
                </a:lnTo>
                <a:lnTo>
                  <a:pt x="448" y="765"/>
                </a:lnTo>
                <a:lnTo>
                  <a:pt x="336" y="914"/>
                </a:lnTo>
                <a:lnTo>
                  <a:pt x="243" y="1082"/>
                </a:lnTo>
                <a:lnTo>
                  <a:pt x="150" y="1268"/>
                </a:lnTo>
                <a:lnTo>
                  <a:pt x="94" y="1436"/>
                </a:lnTo>
                <a:lnTo>
                  <a:pt x="38" y="1641"/>
                </a:lnTo>
                <a:lnTo>
                  <a:pt x="19" y="1828"/>
                </a:lnTo>
                <a:lnTo>
                  <a:pt x="1" y="2033"/>
                </a:lnTo>
                <a:lnTo>
                  <a:pt x="1" y="2219"/>
                </a:lnTo>
                <a:lnTo>
                  <a:pt x="38" y="2406"/>
                </a:lnTo>
                <a:lnTo>
                  <a:pt x="75" y="2592"/>
                </a:lnTo>
                <a:lnTo>
                  <a:pt x="131" y="2760"/>
                </a:lnTo>
                <a:lnTo>
                  <a:pt x="206" y="2927"/>
                </a:lnTo>
                <a:lnTo>
                  <a:pt x="299" y="3095"/>
                </a:lnTo>
                <a:lnTo>
                  <a:pt x="392" y="3244"/>
                </a:lnTo>
                <a:lnTo>
                  <a:pt x="504" y="3375"/>
                </a:lnTo>
                <a:lnTo>
                  <a:pt x="672" y="3580"/>
                </a:lnTo>
                <a:lnTo>
                  <a:pt x="839" y="3841"/>
                </a:lnTo>
                <a:lnTo>
                  <a:pt x="988" y="4139"/>
                </a:lnTo>
                <a:lnTo>
                  <a:pt x="1063" y="4288"/>
                </a:lnTo>
                <a:lnTo>
                  <a:pt x="1119" y="4437"/>
                </a:lnTo>
                <a:lnTo>
                  <a:pt x="2964" y="4437"/>
                </a:lnTo>
                <a:lnTo>
                  <a:pt x="3020" y="4288"/>
                </a:lnTo>
                <a:lnTo>
                  <a:pt x="3095" y="4139"/>
                </a:lnTo>
                <a:lnTo>
                  <a:pt x="3244" y="3841"/>
                </a:lnTo>
                <a:lnTo>
                  <a:pt x="3412" y="3580"/>
                </a:lnTo>
                <a:lnTo>
                  <a:pt x="3579" y="3375"/>
                </a:lnTo>
                <a:lnTo>
                  <a:pt x="3691" y="3244"/>
                </a:lnTo>
                <a:lnTo>
                  <a:pt x="3784" y="3095"/>
                </a:lnTo>
                <a:lnTo>
                  <a:pt x="3878" y="2927"/>
                </a:lnTo>
                <a:lnTo>
                  <a:pt x="3952" y="2760"/>
                </a:lnTo>
                <a:lnTo>
                  <a:pt x="4008" y="2592"/>
                </a:lnTo>
                <a:lnTo>
                  <a:pt x="4045" y="2406"/>
                </a:lnTo>
                <a:lnTo>
                  <a:pt x="4083" y="2219"/>
                </a:lnTo>
                <a:lnTo>
                  <a:pt x="4083" y="2033"/>
                </a:lnTo>
                <a:lnTo>
                  <a:pt x="4083" y="1828"/>
                </a:lnTo>
                <a:lnTo>
                  <a:pt x="4045" y="1623"/>
                </a:lnTo>
                <a:lnTo>
                  <a:pt x="3989" y="1418"/>
                </a:lnTo>
                <a:lnTo>
                  <a:pt x="3915" y="1231"/>
                </a:lnTo>
                <a:lnTo>
                  <a:pt x="3840" y="1063"/>
                </a:lnTo>
                <a:lnTo>
                  <a:pt x="3729" y="896"/>
                </a:lnTo>
                <a:lnTo>
                  <a:pt x="3617" y="728"/>
                </a:lnTo>
                <a:lnTo>
                  <a:pt x="3486" y="579"/>
                </a:lnTo>
                <a:lnTo>
                  <a:pt x="3337" y="448"/>
                </a:lnTo>
                <a:lnTo>
                  <a:pt x="3188" y="336"/>
                </a:lnTo>
                <a:lnTo>
                  <a:pt x="3020" y="243"/>
                </a:lnTo>
                <a:lnTo>
                  <a:pt x="2834" y="150"/>
                </a:lnTo>
                <a:lnTo>
                  <a:pt x="2647" y="76"/>
                </a:lnTo>
                <a:lnTo>
                  <a:pt x="2442" y="38"/>
                </a:lnTo>
                <a:lnTo>
                  <a:pt x="2237" y="1"/>
                </a:lnTo>
                <a:close/>
                <a:moveTo>
                  <a:pt x="1119" y="4810"/>
                </a:moveTo>
                <a:lnTo>
                  <a:pt x="1119" y="5257"/>
                </a:lnTo>
                <a:lnTo>
                  <a:pt x="1138" y="5369"/>
                </a:lnTo>
                <a:lnTo>
                  <a:pt x="1175" y="5462"/>
                </a:lnTo>
                <a:lnTo>
                  <a:pt x="1380" y="5761"/>
                </a:lnTo>
                <a:lnTo>
                  <a:pt x="1436" y="5835"/>
                </a:lnTo>
                <a:lnTo>
                  <a:pt x="1510" y="5891"/>
                </a:lnTo>
                <a:lnTo>
                  <a:pt x="1585" y="5928"/>
                </a:lnTo>
                <a:lnTo>
                  <a:pt x="2498" y="5928"/>
                </a:lnTo>
                <a:lnTo>
                  <a:pt x="2573" y="5891"/>
                </a:lnTo>
                <a:lnTo>
                  <a:pt x="2647" y="5835"/>
                </a:lnTo>
                <a:lnTo>
                  <a:pt x="2703" y="5761"/>
                </a:lnTo>
                <a:lnTo>
                  <a:pt x="2908" y="5462"/>
                </a:lnTo>
                <a:lnTo>
                  <a:pt x="2946" y="5369"/>
                </a:lnTo>
                <a:lnTo>
                  <a:pt x="2964" y="5257"/>
                </a:lnTo>
                <a:lnTo>
                  <a:pt x="2964" y="481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kstniOkvir 23"/>
          <p:cNvSpPr txBox="1"/>
          <p:nvPr/>
        </p:nvSpPr>
        <p:spPr>
          <a:xfrm>
            <a:off x="7749628" y="80580"/>
            <a:ext cx="3762531" cy="830997"/>
          </a:xfrm>
          <a:prstGeom prst="rect">
            <a:avLst/>
          </a:prstGeom>
          <a:noFill/>
        </p:spPr>
        <p:txBody>
          <a:bodyPr wrap="square" rtlCol="0">
            <a:spAutoFit/>
          </a:bodyPr>
          <a:lstStyle/>
          <a:p>
            <a:r>
              <a:rPr lang="hr-HR" sz="4800" dirty="0" smtClean="0">
                <a:solidFill>
                  <a:schemeClr val="bg1"/>
                </a:solidFill>
              </a:rPr>
              <a:t>OUR MISSION</a:t>
            </a:r>
            <a:endParaRPr lang="hr-HR" sz="4800" dirty="0">
              <a:solidFill>
                <a:schemeClr val="bg1"/>
              </a:solidFill>
            </a:endParaRPr>
          </a:p>
        </p:txBody>
      </p:sp>
      <p:sp>
        <p:nvSpPr>
          <p:cNvPr id="25" name="TekstniOkvir 24"/>
          <p:cNvSpPr txBox="1"/>
          <p:nvPr/>
        </p:nvSpPr>
        <p:spPr>
          <a:xfrm>
            <a:off x="6951263" y="3824909"/>
            <a:ext cx="3406659" cy="830997"/>
          </a:xfrm>
          <a:prstGeom prst="rect">
            <a:avLst/>
          </a:prstGeom>
          <a:noFill/>
        </p:spPr>
        <p:txBody>
          <a:bodyPr wrap="square" rtlCol="0">
            <a:spAutoFit/>
          </a:bodyPr>
          <a:lstStyle/>
          <a:p>
            <a:r>
              <a:rPr lang="hr-HR" sz="4800" dirty="0" smtClean="0">
                <a:solidFill>
                  <a:schemeClr val="bg1"/>
                </a:solidFill>
              </a:rPr>
              <a:t>OUR GOAL</a:t>
            </a:r>
            <a:endParaRPr lang="hr-HR" sz="4800" dirty="0">
              <a:solidFill>
                <a:schemeClr val="bg1"/>
              </a:solidFill>
            </a:endParaRPr>
          </a:p>
        </p:txBody>
      </p:sp>
      <p:sp>
        <p:nvSpPr>
          <p:cNvPr id="26" name="TekstniOkvir 25"/>
          <p:cNvSpPr txBox="1"/>
          <p:nvPr/>
        </p:nvSpPr>
        <p:spPr>
          <a:xfrm>
            <a:off x="3515057" y="527934"/>
            <a:ext cx="3552691" cy="707886"/>
          </a:xfrm>
          <a:prstGeom prst="rect">
            <a:avLst/>
          </a:prstGeom>
          <a:noFill/>
        </p:spPr>
        <p:txBody>
          <a:bodyPr wrap="square" rtlCol="0">
            <a:spAutoFit/>
          </a:bodyPr>
          <a:lstStyle/>
          <a:p>
            <a:r>
              <a:rPr lang="hr-HR" sz="4000" dirty="0" smtClean="0">
                <a:solidFill>
                  <a:schemeClr val="bg1"/>
                </a:solidFill>
              </a:rPr>
              <a:t>WHO ARE WE?</a:t>
            </a:r>
            <a:endParaRPr lang="hr-HR" sz="4000" dirty="0">
              <a:solidFill>
                <a:schemeClr val="bg1"/>
              </a:solidFill>
            </a:endParaRPr>
          </a:p>
        </p:txBody>
      </p:sp>
      <p:sp>
        <p:nvSpPr>
          <p:cNvPr id="27" name="TekstniOkvir 26"/>
          <p:cNvSpPr txBox="1"/>
          <p:nvPr/>
        </p:nvSpPr>
        <p:spPr>
          <a:xfrm>
            <a:off x="2635031" y="1456011"/>
            <a:ext cx="3520911" cy="646331"/>
          </a:xfrm>
          <a:prstGeom prst="rect">
            <a:avLst/>
          </a:prstGeom>
          <a:noFill/>
        </p:spPr>
        <p:txBody>
          <a:bodyPr wrap="square" rtlCol="0">
            <a:spAutoFit/>
          </a:bodyPr>
          <a:lstStyle/>
          <a:p>
            <a:r>
              <a:rPr lang="hr-HR" dirty="0" err="1" smtClean="0">
                <a:solidFill>
                  <a:schemeClr val="bg1"/>
                </a:solidFill>
              </a:rPr>
              <a:t>Astraprom</a:t>
            </a:r>
            <a:r>
              <a:rPr lang="hr-HR" dirty="0" smtClean="0">
                <a:solidFill>
                  <a:schemeClr val="bg1"/>
                </a:solidFill>
              </a:rPr>
              <a:t> </a:t>
            </a:r>
            <a:r>
              <a:rPr lang="hr-HR" dirty="0" err="1" smtClean="0">
                <a:solidFill>
                  <a:schemeClr val="bg1"/>
                </a:solidFill>
              </a:rPr>
              <a:t>Ltd</a:t>
            </a:r>
            <a:r>
              <a:rPr lang="hr-HR" dirty="0" smtClean="0">
                <a:solidFill>
                  <a:schemeClr val="bg1"/>
                </a:solidFill>
              </a:rPr>
              <a:t>. </a:t>
            </a:r>
            <a:r>
              <a:rPr lang="hr-HR" dirty="0" err="1" smtClean="0">
                <a:solidFill>
                  <a:schemeClr val="bg1"/>
                </a:solidFill>
              </a:rPr>
              <a:t>is</a:t>
            </a:r>
            <a:r>
              <a:rPr lang="hr-HR" dirty="0" smtClean="0">
                <a:solidFill>
                  <a:schemeClr val="bg1"/>
                </a:solidFill>
              </a:rPr>
              <a:t> a f</a:t>
            </a:r>
            <a:r>
              <a:rPr lang="en-US" dirty="0" err="1" smtClean="0">
                <a:solidFill>
                  <a:schemeClr val="bg1"/>
                </a:solidFill>
              </a:rPr>
              <a:t>amiliy</a:t>
            </a:r>
            <a:r>
              <a:rPr lang="en-US" dirty="0" smtClean="0">
                <a:solidFill>
                  <a:schemeClr val="bg1"/>
                </a:solidFill>
              </a:rPr>
              <a:t> </a:t>
            </a:r>
            <a:r>
              <a:rPr lang="en-US" dirty="0" err="1">
                <a:solidFill>
                  <a:schemeClr val="bg1"/>
                </a:solidFill>
              </a:rPr>
              <a:t>bussines</a:t>
            </a:r>
            <a:r>
              <a:rPr lang="en-US" dirty="0">
                <a:solidFill>
                  <a:schemeClr val="bg1"/>
                </a:solidFill>
              </a:rPr>
              <a:t> founded </a:t>
            </a:r>
            <a:r>
              <a:rPr lang="en-US" dirty="0" smtClean="0">
                <a:solidFill>
                  <a:schemeClr val="bg1"/>
                </a:solidFill>
              </a:rPr>
              <a:t>in</a:t>
            </a:r>
            <a:r>
              <a:rPr lang="hr-HR" dirty="0" smtClean="0">
                <a:solidFill>
                  <a:schemeClr val="bg1"/>
                </a:solidFill>
              </a:rPr>
              <a:t> </a:t>
            </a:r>
            <a:r>
              <a:rPr lang="hr-HR" dirty="0" err="1" smtClean="0">
                <a:solidFill>
                  <a:schemeClr val="bg1"/>
                </a:solidFill>
              </a:rPr>
              <a:t>the</a:t>
            </a:r>
            <a:r>
              <a:rPr lang="en-US" dirty="0" smtClean="0">
                <a:solidFill>
                  <a:schemeClr val="bg1"/>
                </a:solidFill>
              </a:rPr>
              <a:t> </a:t>
            </a:r>
            <a:r>
              <a:rPr lang="en-US" dirty="0">
                <a:solidFill>
                  <a:schemeClr val="bg1"/>
                </a:solidFill>
              </a:rPr>
              <a:t>year 1994. </a:t>
            </a:r>
            <a:endParaRPr lang="hr-HR" dirty="0" smtClean="0">
              <a:solidFill>
                <a:schemeClr val="bg1"/>
              </a:solidFill>
            </a:endParaRPr>
          </a:p>
        </p:txBody>
      </p:sp>
      <p:sp>
        <p:nvSpPr>
          <p:cNvPr id="28" name="TekstniOkvir 27"/>
          <p:cNvSpPr txBox="1"/>
          <p:nvPr/>
        </p:nvSpPr>
        <p:spPr>
          <a:xfrm>
            <a:off x="2636682" y="2227859"/>
            <a:ext cx="3480533" cy="923330"/>
          </a:xfrm>
          <a:prstGeom prst="rect">
            <a:avLst/>
          </a:prstGeom>
          <a:noFill/>
        </p:spPr>
        <p:txBody>
          <a:bodyPr wrap="square" rtlCol="0">
            <a:spAutoFit/>
          </a:bodyPr>
          <a:lstStyle/>
          <a:p>
            <a:r>
              <a:rPr lang="en-US" dirty="0" smtClean="0">
                <a:solidFill>
                  <a:schemeClr val="bg1"/>
                </a:solidFill>
              </a:rPr>
              <a:t>Main </a:t>
            </a:r>
            <a:r>
              <a:rPr lang="en-US" dirty="0">
                <a:solidFill>
                  <a:schemeClr val="bg1"/>
                </a:solidFill>
              </a:rPr>
              <a:t>company activity is distribution of spare parts for industry, crafts and </a:t>
            </a:r>
            <a:r>
              <a:rPr lang="en-US" dirty="0" smtClean="0">
                <a:solidFill>
                  <a:schemeClr val="bg1"/>
                </a:solidFill>
              </a:rPr>
              <a:t>maintenance</a:t>
            </a:r>
            <a:r>
              <a:rPr lang="hr-HR" dirty="0" smtClean="0">
                <a:solidFill>
                  <a:schemeClr val="bg1"/>
                </a:solidFill>
              </a:rPr>
              <a:t>.</a:t>
            </a:r>
            <a:endParaRPr lang="hr-HR" dirty="0">
              <a:solidFill>
                <a:schemeClr val="bg1"/>
              </a:solidFill>
            </a:endParaRPr>
          </a:p>
        </p:txBody>
      </p:sp>
      <p:sp>
        <p:nvSpPr>
          <p:cNvPr id="33" name="TekstniOkvir 32"/>
          <p:cNvSpPr txBox="1"/>
          <p:nvPr/>
        </p:nvSpPr>
        <p:spPr>
          <a:xfrm>
            <a:off x="7518293" y="852448"/>
            <a:ext cx="5027305" cy="2862322"/>
          </a:xfrm>
          <a:prstGeom prst="rect">
            <a:avLst/>
          </a:prstGeom>
          <a:noFill/>
        </p:spPr>
        <p:txBody>
          <a:bodyPr wrap="square" rtlCol="0">
            <a:spAutoFit/>
          </a:bodyPr>
          <a:lstStyle/>
          <a:p>
            <a:r>
              <a:rPr lang="en-US" sz="2000" dirty="0">
                <a:solidFill>
                  <a:schemeClr val="bg1"/>
                </a:solidFill>
              </a:rPr>
              <a:t>Our </a:t>
            </a:r>
            <a:r>
              <a:rPr lang="hr-HR" sz="2000" dirty="0" err="1" smtClean="0">
                <a:solidFill>
                  <a:schemeClr val="bg1"/>
                </a:solidFill>
              </a:rPr>
              <a:t>mission</a:t>
            </a:r>
            <a:r>
              <a:rPr lang="en-US" sz="2000" dirty="0" smtClean="0">
                <a:solidFill>
                  <a:schemeClr val="bg1"/>
                </a:solidFill>
              </a:rPr>
              <a:t> is</a:t>
            </a:r>
            <a:r>
              <a:rPr lang="hr-HR" sz="2000" dirty="0" smtClean="0">
                <a:solidFill>
                  <a:schemeClr val="bg1"/>
                </a:solidFill>
              </a:rPr>
              <a:t> to</a:t>
            </a:r>
            <a:r>
              <a:rPr lang="en-US" sz="2000" dirty="0" smtClean="0">
                <a:solidFill>
                  <a:schemeClr val="bg1"/>
                </a:solidFill>
              </a:rPr>
              <a:t> maintain</a:t>
            </a:r>
            <a:r>
              <a:rPr lang="hr-HR" sz="2000" dirty="0" smtClean="0">
                <a:solidFill>
                  <a:schemeClr val="bg1"/>
                </a:solidFill>
              </a:rPr>
              <a:t> a</a:t>
            </a:r>
            <a:r>
              <a:rPr lang="en-US" sz="2000" dirty="0" smtClean="0">
                <a:solidFill>
                  <a:schemeClr val="bg1"/>
                </a:solidFill>
              </a:rPr>
              <a:t> </a:t>
            </a:r>
            <a:r>
              <a:rPr lang="en-US" sz="2000" dirty="0">
                <a:solidFill>
                  <a:schemeClr val="bg1"/>
                </a:solidFill>
              </a:rPr>
              <a:t>good relationship with our customers and setting high </a:t>
            </a:r>
            <a:r>
              <a:rPr lang="en-US" sz="2000" dirty="0" err="1" smtClean="0">
                <a:solidFill>
                  <a:schemeClr val="bg1"/>
                </a:solidFill>
              </a:rPr>
              <a:t>standar</a:t>
            </a:r>
            <a:r>
              <a:rPr lang="hr-HR" sz="2000" dirty="0" smtClean="0">
                <a:solidFill>
                  <a:schemeClr val="bg1"/>
                </a:solidFill>
              </a:rPr>
              <a:t>d</a:t>
            </a:r>
            <a:r>
              <a:rPr lang="en-US" sz="2000" dirty="0" smtClean="0">
                <a:solidFill>
                  <a:schemeClr val="bg1"/>
                </a:solidFill>
              </a:rPr>
              <a:t>s </a:t>
            </a:r>
            <a:r>
              <a:rPr lang="en-US" sz="2000" dirty="0">
                <a:solidFill>
                  <a:schemeClr val="bg1"/>
                </a:solidFill>
              </a:rPr>
              <a:t>in the market. Our products along side with expert employees guarantee competitive prices and high quality service. We respond very swiftly at every enquiry and provide prompt transport of the ordered goods. This all </a:t>
            </a:r>
            <a:r>
              <a:rPr lang="en-US" sz="2000" dirty="0" smtClean="0">
                <a:solidFill>
                  <a:schemeClr val="bg1"/>
                </a:solidFill>
              </a:rPr>
              <a:t>is </a:t>
            </a:r>
            <a:r>
              <a:rPr lang="en-US" sz="2000" dirty="0">
                <a:solidFill>
                  <a:schemeClr val="bg1"/>
                </a:solidFill>
              </a:rPr>
              <a:t>proof of </a:t>
            </a:r>
            <a:r>
              <a:rPr lang="hr-HR" sz="2000" dirty="0" err="1" smtClean="0">
                <a:solidFill>
                  <a:schemeClr val="bg1"/>
                </a:solidFill>
              </a:rPr>
              <a:t>our</a:t>
            </a:r>
            <a:r>
              <a:rPr lang="hr-HR" sz="2000" dirty="0" smtClean="0">
                <a:solidFill>
                  <a:schemeClr val="bg1"/>
                </a:solidFill>
              </a:rPr>
              <a:t> </a:t>
            </a:r>
            <a:r>
              <a:rPr lang="en-US" sz="2000" dirty="0" smtClean="0">
                <a:solidFill>
                  <a:schemeClr val="bg1"/>
                </a:solidFill>
              </a:rPr>
              <a:t>high </a:t>
            </a:r>
            <a:r>
              <a:rPr lang="en-US" sz="2000" dirty="0">
                <a:solidFill>
                  <a:schemeClr val="bg1"/>
                </a:solidFill>
              </a:rPr>
              <a:t>efficiency and </a:t>
            </a:r>
            <a:r>
              <a:rPr lang="en-US" sz="2000" dirty="0" err="1" smtClean="0">
                <a:solidFill>
                  <a:schemeClr val="bg1"/>
                </a:solidFill>
              </a:rPr>
              <a:t>profes</a:t>
            </a:r>
            <a:r>
              <a:rPr lang="hr-HR" sz="2000" dirty="0" smtClean="0">
                <a:solidFill>
                  <a:schemeClr val="bg1"/>
                </a:solidFill>
              </a:rPr>
              <a:t>s</a:t>
            </a:r>
            <a:r>
              <a:rPr lang="en-US" sz="2000" dirty="0" err="1" smtClean="0">
                <a:solidFill>
                  <a:schemeClr val="bg1"/>
                </a:solidFill>
              </a:rPr>
              <a:t>ionalism</a:t>
            </a:r>
            <a:r>
              <a:rPr lang="en-US" sz="2000" dirty="0">
                <a:solidFill>
                  <a:schemeClr val="bg1"/>
                </a:solidFill>
              </a:rPr>
              <a:t>.</a:t>
            </a:r>
            <a:endParaRPr lang="hr-HR" sz="2000" dirty="0">
              <a:solidFill>
                <a:schemeClr val="bg1"/>
              </a:solidFill>
            </a:endParaRPr>
          </a:p>
        </p:txBody>
      </p:sp>
      <p:sp>
        <p:nvSpPr>
          <p:cNvPr id="34" name="TekstniOkvir 33"/>
          <p:cNvSpPr txBox="1"/>
          <p:nvPr/>
        </p:nvSpPr>
        <p:spPr>
          <a:xfrm>
            <a:off x="6785419" y="4526076"/>
            <a:ext cx="5927851" cy="2246769"/>
          </a:xfrm>
          <a:prstGeom prst="rect">
            <a:avLst/>
          </a:prstGeom>
          <a:noFill/>
        </p:spPr>
        <p:txBody>
          <a:bodyPr wrap="square" rtlCol="0">
            <a:spAutoFit/>
          </a:bodyPr>
          <a:lstStyle/>
          <a:p>
            <a:r>
              <a:rPr lang="en-US" sz="2000" dirty="0">
                <a:solidFill>
                  <a:schemeClr val="bg1"/>
                </a:solidFill>
              </a:rPr>
              <a:t>Our goal is to </a:t>
            </a:r>
            <a:r>
              <a:rPr lang="en-US" sz="2000" dirty="0" smtClean="0">
                <a:solidFill>
                  <a:schemeClr val="bg1"/>
                </a:solidFill>
              </a:rPr>
              <a:t>remain</a:t>
            </a:r>
            <a:r>
              <a:rPr lang="hr-HR" sz="2000" dirty="0" smtClean="0">
                <a:solidFill>
                  <a:schemeClr val="bg1"/>
                </a:solidFill>
              </a:rPr>
              <a:t> </a:t>
            </a:r>
            <a:r>
              <a:rPr lang="hr-HR" sz="2000" dirty="0" err="1" smtClean="0">
                <a:solidFill>
                  <a:schemeClr val="bg1"/>
                </a:solidFill>
              </a:rPr>
              <a:t>an</a:t>
            </a:r>
            <a:r>
              <a:rPr lang="en-US" sz="2000" dirty="0" smtClean="0">
                <a:solidFill>
                  <a:schemeClr val="bg1"/>
                </a:solidFill>
              </a:rPr>
              <a:t> international</a:t>
            </a:r>
            <a:r>
              <a:rPr lang="hr-HR" sz="2000" dirty="0" smtClean="0">
                <a:solidFill>
                  <a:schemeClr val="bg1"/>
                </a:solidFill>
              </a:rPr>
              <a:t>l</a:t>
            </a:r>
            <a:r>
              <a:rPr lang="en-US" sz="2000" dirty="0" smtClean="0">
                <a:solidFill>
                  <a:schemeClr val="bg1"/>
                </a:solidFill>
              </a:rPr>
              <a:t>y </a:t>
            </a:r>
            <a:r>
              <a:rPr lang="en-US" sz="2000" dirty="0">
                <a:solidFill>
                  <a:schemeClr val="bg1"/>
                </a:solidFill>
              </a:rPr>
              <a:t>renown company </a:t>
            </a:r>
            <a:r>
              <a:rPr lang="hr-HR" sz="2000" dirty="0" err="1" smtClean="0">
                <a:solidFill>
                  <a:schemeClr val="bg1"/>
                </a:solidFill>
              </a:rPr>
              <a:t>recognized</a:t>
            </a:r>
            <a:r>
              <a:rPr lang="hr-HR" sz="2000" dirty="0" smtClean="0">
                <a:solidFill>
                  <a:schemeClr val="bg1"/>
                </a:solidFill>
              </a:rPr>
              <a:t> </a:t>
            </a:r>
            <a:r>
              <a:rPr lang="en-US" sz="2000" dirty="0" smtClean="0">
                <a:solidFill>
                  <a:schemeClr val="bg1"/>
                </a:solidFill>
              </a:rPr>
              <a:t>as </a:t>
            </a:r>
            <a:r>
              <a:rPr lang="en-US" sz="2000" dirty="0">
                <a:solidFill>
                  <a:schemeClr val="bg1"/>
                </a:solidFill>
              </a:rPr>
              <a:t>a reliable companion in business. In hope that we </a:t>
            </a:r>
            <a:r>
              <a:rPr lang="en-US" sz="2000" dirty="0" err="1" smtClean="0">
                <a:solidFill>
                  <a:schemeClr val="bg1"/>
                </a:solidFill>
              </a:rPr>
              <a:t>succesfully</a:t>
            </a:r>
            <a:r>
              <a:rPr lang="en-US" sz="2000" dirty="0" smtClean="0">
                <a:solidFill>
                  <a:schemeClr val="bg1"/>
                </a:solidFill>
              </a:rPr>
              <a:t> </a:t>
            </a:r>
            <a:r>
              <a:rPr lang="en-US" sz="2000" dirty="0">
                <a:solidFill>
                  <a:schemeClr val="bg1"/>
                </a:solidFill>
              </a:rPr>
              <a:t>continue cooperation with all our current partners and establish more new ones, we will invest in our resources and knowledge. Satisfaction of our customers </a:t>
            </a:r>
            <a:r>
              <a:rPr lang="en-US" sz="2000" dirty="0" smtClean="0">
                <a:solidFill>
                  <a:schemeClr val="bg1"/>
                </a:solidFill>
              </a:rPr>
              <a:t>always </a:t>
            </a:r>
            <a:r>
              <a:rPr lang="en-US" sz="2000" dirty="0">
                <a:solidFill>
                  <a:schemeClr val="bg1"/>
                </a:solidFill>
              </a:rPr>
              <a:t>comes first.</a:t>
            </a:r>
            <a:endParaRPr lang="hr-HR" sz="2000" dirty="0">
              <a:solidFill>
                <a:schemeClr val="bg1"/>
              </a:solidFill>
            </a:endParaRPr>
          </a:p>
        </p:txBody>
      </p:sp>
      <p:sp>
        <p:nvSpPr>
          <p:cNvPr id="35" name="TekstniOkvir 34"/>
          <p:cNvSpPr txBox="1"/>
          <p:nvPr/>
        </p:nvSpPr>
        <p:spPr>
          <a:xfrm>
            <a:off x="2591508" y="3279841"/>
            <a:ext cx="3164715" cy="1754326"/>
          </a:xfrm>
          <a:prstGeom prst="rect">
            <a:avLst/>
          </a:prstGeom>
          <a:noFill/>
        </p:spPr>
        <p:txBody>
          <a:bodyPr wrap="square" rtlCol="0">
            <a:spAutoFit/>
          </a:bodyPr>
          <a:lstStyle/>
          <a:p>
            <a:r>
              <a:rPr lang="en-US" dirty="0">
                <a:solidFill>
                  <a:schemeClr val="bg1"/>
                </a:solidFill>
              </a:rPr>
              <a:t>We offer bearings, </a:t>
            </a:r>
            <a:r>
              <a:rPr lang="en-US" dirty="0" err="1">
                <a:solidFill>
                  <a:schemeClr val="bg1"/>
                </a:solidFill>
              </a:rPr>
              <a:t>electromotors</a:t>
            </a:r>
            <a:r>
              <a:rPr lang="en-US" dirty="0">
                <a:solidFill>
                  <a:schemeClr val="bg1"/>
                </a:solidFill>
              </a:rPr>
              <a:t>, gearboxes, </a:t>
            </a:r>
            <a:r>
              <a:rPr lang="en-US" dirty="0" err="1">
                <a:solidFill>
                  <a:schemeClr val="bg1"/>
                </a:solidFill>
              </a:rPr>
              <a:t>transmissional</a:t>
            </a:r>
            <a:r>
              <a:rPr lang="en-US" dirty="0">
                <a:solidFill>
                  <a:schemeClr val="bg1"/>
                </a:solidFill>
              </a:rPr>
              <a:t> belts, transport and drive chains, glues and lubricants, seals and linear technic.</a:t>
            </a:r>
            <a:endParaRPr lang="hr-HR" dirty="0">
              <a:solidFill>
                <a:schemeClr val="bg1"/>
              </a:solidFill>
            </a:endParaRPr>
          </a:p>
        </p:txBody>
      </p:sp>
    </p:spTree>
    <p:extLst>
      <p:ext uri="{BB962C8B-B14F-4D97-AF65-F5344CB8AC3E}">
        <p14:creationId xmlns:p14="http://schemas.microsoft.com/office/powerpoint/2010/main" val="394154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Slika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5266" y="3495475"/>
            <a:ext cx="920115" cy="838738"/>
          </a:xfrm>
          <a:prstGeom prst="rect">
            <a:avLst/>
          </a:prstGeom>
        </p:spPr>
      </p:pic>
      <p:pic>
        <p:nvPicPr>
          <p:cNvPr id="7" name="Slika 6"/>
          <p:cNvPicPr>
            <a:picLocks noChangeAspect="1"/>
          </p:cNvPicPr>
          <p:nvPr/>
        </p:nvPicPr>
        <p:blipFill rotWithShape="1">
          <a:blip r:embed="rId3" cstate="print">
            <a:extLst>
              <a:ext uri="{28A0092B-C50C-407E-A947-70E740481C1C}">
                <a14:useLocalDpi xmlns:a14="http://schemas.microsoft.com/office/drawing/2010/main" val="0"/>
              </a:ext>
            </a:extLst>
          </a:blip>
          <a:srcRect l="14270" r="1491"/>
          <a:stretch/>
        </p:blipFill>
        <p:spPr>
          <a:xfrm>
            <a:off x="-15699" y="25136"/>
            <a:ext cx="4332866" cy="6858000"/>
          </a:xfrm>
          <a:prstGeom prst="rect">
            <a:avLst/>
          </a:prstGeom>
        </p:spPr>
      </p:pic>
      <p:pic>
        <p:nvPicPr>
          <p:cNvPr id="25" name="Slika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2098" y="5267269"/>
            <a:ext cx="1478251" cy="1478251"/>
          </a:xfrm>
          <a:prstGeom prst="rect">
            <a:avLst/>
          </a:prstGeom>
        </p:spPr>
      </p:pic>
      <p:sp>
        <p:nvSpPr>
          <p:cNvPr id="16" name="Pravokutnik 5"/>
          <p:cNvSpPr/>
          <p:nvPr/>
        </p:nvSpPr>
        <p:spPr>
          <a:xfrm rot="734068">
            <a:off x="524659" y="-255241"/>
            <a:ext cx="4553383" cy="6903760"/>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781276 h 4895295"/>
              <a:gd name="connsiteX1" fmla="*/ 4130199 w 5231938"/>
              <a:gd name="connsiteY1" fmla="*/ 0 h 4895295"/>
              <a:gd name="connsiteX2" fmla="*/ 5231938 w 5231938"/>
              <a:gd name="connsiteY2" fmla="*/ 4449755 h 4895295"/>
              <a:gd name="connsiteX3" fmla="*/ 2848269 w 5231938"/>
              <a:gd name="connsiteY3" fmla="*/ 4895295 h 4895295"/>
              <a:gd name="connsiteX4" fmla="*/ 0 w 5231938"/>
              <a:gd name="connsiteY4" fmla="*/ 781276 h 4895295"/>
              <a:gd name="connsiteX0" fmla="*/ 0 w 5237500"/>
              <a:gd name="connsiteY0" fmla="*/ 759365 h 4895295"/>
              <a:gd name="connsiteX1" fmla="*/ 4135761 w 5237500"/>
              <a:gd name="connsiteY1" fmla="*/ 0 h 4895295"/>
              <a:gd name="connsiteX2" fmla="*/ 5237500 w 5237500"/>
              <a:gd name="connsiteY2" fmla="*/ 4449755 h 4895295"/>
              <a:gd name="connsiteX3" fmla="*/ 2853831 w 5237500"/>
              <a:gd name="connsiteY3" fmla="*/ 4895295 h 4895295"/>
              <a:gd name="connsiteX4" fmla="*/ 0 w 5237500"/>
              <a:gd name="connsiteY4" fmla="*/ 759365 h 4895295"/>
              <a:gd name="connsiteX0" fmla="*/ 0 w 5237500"/>
              <a:gd name="connsiteY0" fmla="*/ 384937 h 4520867"/>
              <a:gd name="connsiteX1" fmla="*/ 2176243 w 5237500"/>
              <a:gd name="connsiteY1" fmla="*/ 0 h 4520867"/>
              <a:gd name="connsiteX2" fmla="*/ 5237500 w 5237500"/>
              <a:gd name="connsiteY2" fmla="*/ 4075327 h 4520867"/>
              <a:gd name="connsiteX3" fmla="*/ 2853831 w 5237500"/>
              <a:gd name="connsiteY3" fmla="*/ 4520867 h 4520867"/>
              <a:gd name="connsiteX4" fmla="*/ 0 w 5237500"/>
              <a:gd name="connsiteY4" fmla="*/ 384937 h 4520867"/>
              <a:gd name="connsiteX0" fmla="*/ 0 w 3288025"/>
              <a:gd name="connsiteY0" fmla="*/ 384937 h 4520867"/>
              <a:gd name="connsiteX1" fmla="*/ 2176243 w 3288025"/>
              <a:gd name="connsiteY1" fmla="*/ 0 h 4520867"/>
              <a:gd name="connsiteX2" fmla="*/ 3288025 w 3288025"/>
              <a:gd name="connsiteY2" fmla="*/ 4436423 h 4520867"/>
              <a:gd name="connsiteX3" fmla="*/ 2853831 w 3288025"/>
              <a:gd name="connsiteY3" fmla="*/ 4520867 h 4520867"/>
              <a:gd name="connsiteX4" fmla="*/ 0 w 3288025"/>
              <a:gd name="connsiteY4" fmla="*/ 384937 h 4520867"/>
              <a:gd name="connsiteX0" fmla="*/ 0 w 3329283"/>
              <a:gd name="connsiteY0" fmla="*/ 381110 h 4520867"/>
              <a:gd name="connsiteX1" fmla="*/ 2217501 w 3329283"/>
              <a:gd name="connsiteY1" fmla="*/ 0 h 4520867"/>
              <a:gd name="connsiteX2" fmla="*/ 3329283 w 3329283"/>
              <a:gd name="connsiteY2" fmla="*/ 4436423 h 4520867"/>
              <a:gd name="connsiteX3" fmla="*/ 2895089 w 3329283"/>
              <a:gd name="connsiteY3" fmla="*/ 4520867 h 4520867"/>
              <a:gd name="connsiteX4" fmla="*/ 0 w 3329283"/>
              <a:gd name="connsiteY4" fmla="*/ 381110 h 4520867"/>
              <a:gd name="connsiteX0" fmla="*/ 0 w 3329283"/>
              <a:gd name="connsiteY0" fmla="*/ 407773 h 4547530"/>
              <a:gd name="connsiteX1" fmla="*/ 2237589 w 3329283"/>
              <a:gd name="connsiteY1" fmla="*/ 0 h 4547530"/>
              <a:gd name="connsiteX2" fmla="*/ 3329283 w 3329283"/>
              <a:gd name="connsiteY2" fmla="*/ 4463086 h 4547530"/>
              <a:gd name="connsiteX3" fmla="*/ 2895089 w 3329283"/>
              <a:gd name="connsiteY3" fmla="*/ 4547530 h 4547530"/>
              <a:gd name="connsiteX4" fmla="*/ 0 w 3329283"/>
              <a:gd name="connsiteY4" fmla="*/ 407773 h 4547530"/>
              <a:gd name="connsiteX0" fmla="*/ 0 w 3329283"/>
              <a:gd name="connsiteY0" fmla="*/ 424402 h 4564159"/>
              <a:gd name="connsiteX1" fmla="*/ 2327368 w 3329283"/>
              <a:gd name="connsiteY1" fmla="*/ 0 h 4564159"/>
              <a:gd name="connsiteX2" fmla="*/ 3329283 w 3329283"/>
              <a:gd name="connsiteY2" fmla="*/ 4479715 h 4564159"/>
              <a:gd name="connsiteX3" fmla="*/ 2895089 w 3329283"/>
              <a:gd name="connsiteY3" fmla="*/ 4564159 h 4564159"/>
              <a:gd name="connsiteX4" fmla="*/ 0 w 3329283"/>
              <a:gd name="connsiteY4" fmla="*/ 424402 h 4564159"/>
              <a:gd name="connsiteX0" fmla="*/ 0 w 3507760"/>
              <a:gd name="connsiteY0" fmla="*/ 424402 h 4564159"/>
              <a:gd name="connsiteX1" fmla="*/ 2327368 w 3507760"/>
              <a:gd name="connsiteY1" fmla="*/ 0 h 4564159"/>
              <a:gd name="connsiteX2" fmla="*/ 3507760 w 3507760"/>
              <a:gd name="connsiteY2" fmla="*/ 4389301 h 4564159"/>
              <a:gd name="connsiteX3" fmla="*/ 2895089 w 3507760"/>
              <a:gd name="connsiteY3" fmla="*/ 4564159 h 4564159"/>
              <a:gd name="connsiteX4" fmla="*/ 0 w 3507760"/>
              <a:gd name="connsiteY4" fmla="*/ 424402 h 4564159"/>
              <a:gd name="connsiteX0" fmla="*/ 0 w 3507760"/>
              <a:gd name="connsiteY0" fmla="*/ 424402 h 4531292"/>
              <a:gd name="connsiteX1" fmla="*/ 2327368 w 3507760"/>
              <a:gd name="connsiteY1" fmla="*/ 0 h 4531292"/>
              <a:gd name="connsiteX2" fmla="*/ 3507760 w 3507760"/>
              <a:gd name="connsiteY2" fmla="*/ 4389301 h 4531292"/>
              <a:gd name="connsiteX3" fmla="*/ 2886746 w 3507760"/>
              <a:gd name="connsiteY3" fmla="*/ 4531292 h 4531292"/>
              <a:gd name="connsiteX4" fmla="*/ 0 w 3507760"/>
              <a:gd name="connsiteY4" fmla="*/ 424402 h 4531292"/>
              <a:gd name="connsiteX0" fmla="*/ 0 w 3516104"/>
              <a:gd name="connsiteY0" fmla="*/ 424402 h 4531292"/>
              <a:gd name="connsiteX1" fmla="*/ 2327368 w 3516104"/>
              <a:gd name="connsiteY1" fmla="*/ 0 h 4531292"/>
              <a:gd name="connsiteX2" fmla="*/ 3516104 w 3516104"/>
              <a:gd name="connsiteY2" fmla="*/ 4422169 h 4531292"/>
              <a:gd name="connsiteX3" fmla="*/ 2886746 w 3516104"/>
              <a:gd name="connsiteY3" fmla="*/ 4531292 h 4531292"/>
              <a:gd name="connsiteX4" fmla="*/ 0 w 3516104"/>
              <a:gd name="connsiteY4" fmla="*/ 424402 h 4531292"/>
              <a:gd name="connsiteX0" fmla="*/ 0 w 3528930"/>
              <a:gd name="connsiteY0" fmla="*/ 426777 h 4531292"/>
              <a:gd name="connsiteX1" fmla="*/ 2340194 w 3528930"/>
              <a:gd name="connsiteY1" fmla="*/ 0 h 4531292"/>
              <a:gd name="connsiteX2" fmla="*/ 3528930 w 3528930"/>
              <a:gd name="connsiteY2" fmla="*/ 4422169 h 4531292"/>
              <a:gd name="connsiteX3" fmla="*/ 2899572 w 3528930"/>
              <a:gd name="connsiteY3" fmla="*/ 4531292 h 4531292"/>
              <a:gd name="connsiteX4" fmla="*/ 0 w 3528930"/>
              <a:gd name="connsiteY4" fmla="*/ 426777 h 4531292"/>
              <a:gd name="connsiteX0" fmla="*/ 0 w 3528930"/>
              <a:gd name="connsiteY0" fmla="*/ 426777 h 4527463"/>
              <a:gd name="connsiteX1" fmla="*/ 2340194 w 3528930"/>
              <a:gd name="connsiteY1" fmla="*/ 0 h 4527463"/>
              <a:gd name="connsiteX2" fmla="*/ 3528930 w 3528930"/>
              <a:gd name="connsiteY2" fmla="*/ 4422169 h 4527463"/>
              <a:gd name="connsiteX3" fmla="*/ 2858316 w 3528930"/>
              <a:gd name="connsiteY3" fmla="*/ 4527463 h 4527463"/>
              <a:gd name="connsiteX4" fmla="*/ 0 w 3528930"/>
              <a:gd name="connsiteY4"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31528 h 4532214"/>
              <a:gd name="connsiteX1" fmla="*/ 2365846 w 3528930"/>
              <a:gd name="connsiteY1" fmla="*/ 0 h 4532214"/>
              <a:gd name="connsiteX2" fmla="*/ 2559042 w 3528930"/>
              <a:gd name="connsiteY2" fmla="*/ 829007 h 4532214"/>
              <a:gd name="connsiteX3" fmla="*/ 3528930 w 3528930"/>
              <a:gd name="connsiteY3" fmla="*/ 4426920 h 4532214"/>
              <a:gd name="connsiteX4" fmla="*/ 2858316 w 3528930"/>
              <a:gd name="connsiteY4" fmla="*/ 4532214 h 4532214"/>
              <a:gd name="connsiteX5" fmla="*/ 0 w 3528930"/>
              <a:gd name="connsiteY5" fmla="*/ 431528 h 4532214"/>
              <a:gd name="connsiteX0" fmla="*/ 0 w 3528930"/>
              <a:gd name="connsiteY0" fmla="*/ 431528 h 4554125"/>
              <a:gd name="connsiteX1" fmla="*/ 2365846 w 3528930"/>
              <a:gd name="connsiteY1" fmla="*/ 0 h 4554125"/>
              <a:gd name="connsiteX2" fmla="*/ 2559042 w 3528930"/>
              <a:gd name="connsiteY2" fmla="*/ 829007 h 4554125"/>
              <a:gd name="connsiteX3" fmla="*/ 3528930 w 3528930"/>
              <a:gd name="connsiteY3" fmla="*/ 4426920 h 4554125"/>
              <a:gd name="connsiteX4" fmla="*/ 2863878 w 3528930"/>
              <a:gd name="connsiteY4" fmla="*/ 4554125 h 4554125"/>
              <a:gd name="connsiteX5" fmla="*/ 0 w 3528930"/>
              <a:gd name="connsiteY5" fmla="*/ 431528 h 4554125"/>
              <a:gd name="connsiteX0" fmla="*/ 0 w 3528930"/>
              <a:gd name="connsiteY0" fmla="*/ 447922 h 4570519"/>
              <a:gd name="connsiteX1" fmla="*/ 2370748 w 3528930"/>
              <a:gd name="connsiteY1" fmla="*/ 0 h 4570519"/>
              <a:gd name="connsiteX2" fmla="*/ 2559042 w 3528930"/>
              <a:gd name="connsiteY2" fmla="*/ 84540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8930" h="4570519">
                <a:moveTo>
                  <a:pt x="0" y="447922"/>
                </a:moveTo>
                <a:lnTo>
                  <a:pt x="2370748" y="0"/>
                </a:lnTo>
                <a:cubicBezTo>
                  <a:pt x="2439422" y="275544"/>
                  <a:pt x="2511530" y="565937"/>
                  <a:pt x="2585014" y="840591"/>
                </a:cubicBezTo>
                <a:lnTo>
                  <a:pt x="3528930" y="4443314"/>
                </a:lnTo>
                <a:lnTo>
                  <a:pt x="2863878" y="4570519"/>
                </a:lnTo>
                <a:lnTo>
                  <a:pt x="0" y="447922"/>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7" name="Pravokutnik 15"/>
          <p:cNvSpPr/>
          <p:nvPr/>
        </p:nvSpPr>
        <p:spPr>
          <a:xfrm>
            <a:off x="-31365" y="0"/>
            <a:ext cx="3557057" cy="6908273"/>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55929"/>
              <a:gd name="connsiteX1" fmla="*/ 4243775 w 4243775"/>
              <a:gd name="connsiteY1" fmla="*/ 0 h 7355929"/>
              <a:gd name="connsiteX2" fmla="*/ 4179658 w 4243775"/>
              <a:gd name="connsiteY2" fmla="*/ 7355929 h 7355929"/>
              <a:gd name="connsiteX3" fmla="*/ 1317909 w 4243775"/>
              <a:gd name="connsiteY3" fmla="*/ 7352329 h 7355929"/>
              <a:gd name="connsiteX4" fmla="*/ 0 w 4243775"/>
              <a:gd name="connsiteY4" fmla="*/ 14006 h 7355929"/>
              <a:gd name="connsiteX0" fmla="*/ 0 w 4227696"/>
              <a:gd name="connsiteY0" fmla="*/ 14006 h 7355929"/>
              <a:gd name="connsiteX1" fmla="*/ 4227696 w 4227696"/>
              <a:gd name="connsiteY1" fmla="*/ 0 h 7355929"/>
              <a:gd name="connsiteX2" fmla="*/ 4179658 w 4227696"/>
              <a:gd name="connsiteY2" fmla="*/ 7355929 h 7355929"/>
              <a:gd name="connsiteX3" fmla="*/ 1317909 w 4227696"/>
              <a:gd name="connsiteY3" fmla="*/ 7352329 h 7355929"/>
              <a:gd name="connsiteX4" fmla="*/ 0 w 4227696"/>
              <a:gd name="connsiteY4" fmla="*/ 14006 h 7355929"/>
              <a:gd name="connsiteX0" fmla="*/ 0 w 4179669"/>
              <a:gd name="connsiteY0" fmla="*/ 0 h 7341923"/>
              <a:gd name="connsiteX1" fmla="*/ 3187680 w 4179669"/>
              <a:gd name="connsiteY1" fmla="*/ 660 h 7341923"/>
              <a:gd name="connsiteX2" fmla="*/ 4179658 w 4179669"/>
              <a:gd name="connsiteY2" fmla="*/ 7341923 h 7341923"/>
              <a:gd name="connsiteX3" fmla="*/ 1317909 w 4179669"/>
              <a:gd name="connsiteY3" fmla="*/ 7338323 h 7341923"/>
              <a:gd name="connsiteX4" fmla="*/ 0 w 4179669"/>
              <a:gd name="connsiteY4" fmla="*/ 0 h 7341923"/>
              <a:gd name="connsiteX0" fmla="*/ 0 w 3959951"/>
              <a:gd name="connsiteY0" fmla="*/ 0 h 7338323"/>
              <a:gd name="connsiteX1" fmla="*/ 3187680 w 3959951"/>
              <a:gd name="connsiteY1" fmla="*/ 660 h 7338323"/>
              <a:gd name="connsiteX2" fmla="*/ 3959937 w 3959951"/>
              <a:gd name="connsiteY2" fmla="*/ 6667255 h 7338323"/>
              <a:gd name="connsiteX3" fmla="*/ 1317909 w 3959951"/>
              <a:gd name="connsiteY3" fmla="*/ 7338323 h 7338323"/>
              <a:gd name="connsiteX4" fmla="*/ 0 w 3959951"/>
              <a:gd name="connsiteY4" fmla="*/ 0 h 7338323"/>
              <a:gd name="connsiteX0" fmla="*/ 0 w 3959951"/>
              <a:gd name="connsiteY0" fmla="*/ 0 h 6667255"/>
              <a:gd name="connsiteX1" fmla="*/ 3187680 w 3959951"/>
              <a:gd name="connsiteY1" fmla="*/ 660 h 6667255"/>
              <a:gd name="connsiteX2" fmla="*/ 3959937 w 3959951"/>
              <a:gd name="connsiteY2" fmla="*/ 6667255 h 6667255"/>
              <a:gd name="connsiteX3" fmla="*/ 951706 w 3959951"/>
              <a:gd name="connsiteY3" fmla="*/ 6619654 h 6667255"/>
              <a:gd name="connsiteX4" fmla="*/ 0 w 3959951"/>
              <a:gd name="connsiteY4" fmla="*/ 0 h 6667255"/>
              <a:gd name="connsiteX0" fmla="*/ 0 w 3461915"/>
              <a:gd name="connsiteY0" fmla="*/ 732675 h 6666595"/>
              <a:gd name="connsiteX1" fmla="*/ 2689644 w 3461915"/>
              <a:gd name="connsiteY1" fmla="*/ 0 h 6666595"/>
              <a:gd name="connsiteX2" fmla="*/ 3461901 w 3461915"/>
              <a:gd name="connsiteY2" fmla="*/ 6666595 h 6666595"/>
              <a:gd name="connsiteX3" fmla="*/ 453670 w 3461915"/>
              <a:gd name="connsiteY3" fmla="*/ 6618994 h 6666595"/>
              <a:gd name="connsiteX4" fmla="*/ 0 w 3461915"/>
              <a:gd name="connsiteY4" fmla="*/ 732675 h 6666595"/>
              <a:gd name="connsiteX0" fmla="*/ 0 w 3461909"/>
              <a:gd name="connsiteY0" fmla="*/ 58006 h 5991926"/>
              <a:gd name="connsiteX1" fmla="*/ 2074423 w 3461909"/>
              <a:gd name="connsiteY1" fmla="*/ 0 h 5991926"/>
              <a:gd name="connsiteX2" fmla="*/ 3461901 w 3461909"/>
              <a:gd name="connsiteY2" fmla="*/ 5991926 h 5991926"/>
              <a:gd name="connsiteX3" fmla="*/ 453670 w 3461909"/>
              <a:gd name="connsiteY3" fmla="*/ 5944325 h 5991926"/>
              <a:gd name="connsiteX4" fmla="*/ 0 w 3461909"/>
              <a:gd name="connsiteY4" fmla="*/ 58006 h 5991926"/>
              <a:gd name="connsiteX0" fmla="*/ 0 w 3461922"/>
              <a:gd name="connsiteY0" fmla="*/ 58006 h 5991926"/>
              <a:gd name="connsiteX1" fmla="*/ 2074423 w 3461922"/>
              <a:gd name="connsiteY1" fmla="*/ 0 h 5991926"/>
              <a:gd name="connsiteX2" fmla="*/ 3461901 w 3461922"/>
              <a:gd name="connsiteY2" fmla="*/ 5991926 h 5991926"/>
              <a:gd name="connsiteX3" fmla="*/ 453670 w 3461922"/>
              <a:gd name="connsiteY3" fmla="*/ 5944325 h 5991926"/>
              <a:gd name="connsiteX4" fmla="*/ 0 w 3461922"/>
              <a:gd name="connsiteY4" fmla="*/ 58006 h 5991926"/>
              <a:gd name="connsiteX0" fmla="*/ 0 w 4150373"/>
              <a:gd name="connsiteY0" fmla="*/ 58006 h 5962592"/>
              <a:gd name="connsiteX1" fmla="*/ 2074423 w 4150373"/>
              <a:gd name="connsiteY1" fmla="*/ 0 h 5962592"/>
              <a:gd name="connsiteX2" fmla="*/ 4150364 w 4150373"/>
              <a:gd name="connsiteY2" fmla="*/ 5962592 h 5962592"/>
              <a:gd name="connsiteX3" fmla="*/ 453670 w 4150373"/>
              <a:gd name="connsiteY3" fmla="*/ 5944325 h 5962592"/>
              <a:gd name="connsiteX4" fmla="*/ 0 w 4150373"/>
              <a:gd name="connsiteY4" fmla="*/ 58006 h 5962592"/>
              <a:gd name="connsiteX0" fmla="*/ 0 w 4150364"/>
              <a:gd name="connsiteY0" fmla="*/ 58006 h 5962592"/>
              <a:gd name="connsiteX1" fmla="*/ 2074423 w 4150364"/>
              <a:gd name="connsiteY1" fmla="*/ 0 h 5962592"/>
              <a:gd name="connsiteX2" fmla="*/ 4150364 w 4150364"/>
              <a:gd name="connsiteY2" fmla="*/ 5962592 h 5962592"/>
              <a:gd name="connsiteX3" fmla="*/ 453670 w 4150364"/>
              <a:gd name="connsiteY3" fmla="*/ 5944325 h 5962592"/>
              <a:gd name="connsiteX4" fmla="*/ 0 w 4150364"/>
              <a:gd name="connsiteY4" fmla="*/ 58006 h 5962592"/>
              <a:gd name="connsiteX0" fmla="*/ 15069 w 4165433"/>
              <a:gd name="connsiteY0" fmla="*/ 58006 h 5962592"/>
              <a:gd name="connsiteX1" fmla="*/ 2089492 w 4165433"/>
              <a:gd name="connsiteY1" fmla="*/ 0 h 5962592"/>
              <a:gd name="connsiteX2" fmla="*/ 4165433 w 4165433"/>
              <a:gd name="connsiteY2" fmla="*/ 5962592 h 5962592"/>
              <a:gd name="connsiteX3" fmla="*/ 0 w 4165433"/>
              <a:gd name="connsiteY3" fmla="*/ 5914992 h 5962592"/>
              <a:gd name="connsiteX4" fmla="*/ 15069 w 4165433"/>
              <a:gd name="connsiteY4" fmla="*/ 58006 h 5962592"/>
              <a:gd name="connsiteX0" fmla="*/ 15069 w 4165433"/>
              <a:gd name="connsiteY0" fmla="*/ 0 h 5992587"/>
              <a:gd name="connsiteX1" fmla="*/ 2089492 w 4165433"/>
              <a:gd name="connsiteY1" fmla="*/ 29995 h 5992587"/>
              <a:gd name="connsiteX2" fmla="*/ 4165433 w 4165433"/>
              <a:gd name="connsiteY2" fmla="*/ 5992587 h 5992587"/>
              <a:gd name="connsiteX3" fmla="*/ 0 w 4165433"/>
              <a:gd name="connsiteY3" fmla="*/ 5944987 h 5992587"/>
              <a:gd name="connsiteX4" fmla="*/ 15069 w 4165433"/>
              <a:gd name="connsiteY4" fmla="*/ 0 h 5992587"/>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209377"/>
              <a:gd name="connsiteY0" fmla="*/ 28673 h 5977260"/>
              <a:gd name="connsiteX1" fmla="*/ 2221325 w 4209377"/>
              <a:gd name="connsiteY1" fmla="*/ 0 h 5977260"/>
              <a:gd name="connsiteX2" fmla="*/ 4209377 w 4209377"/>
              <a:gd name="connsiteY2" fmla="*/ 5977260 h 5977260"/>
              <a:gd name="connsiteX3" fmla="*/ 0 w 4209377"/>
              <a:gd name="connsiteY3" fmla="*/ 5973660 h 5977260"/>
              <a:gd name="connsiteX4" fmla="*/ 15069 w 4209377"/>
              <a:gd name="connsiteY4" fmla="*/ 28673 h 5977260"/>
              <a:gd name="connsiteX0" fmla="*/ 0 w 4194308"/>
              <a:gd name="connsiteY0" fmla="*/ 28673 h 5983560"/>
              <a:gd name="connsiteX1" fmla="*/ 2206256 w 4194308"/>
              <a:gd name="connsiteY1" fmla="*/ 0 h 5983560"/>
              <a:gd name="connsiteX2" fmla="*/ 4194308 w 4194308"/>
              <a:gd name="connsiteY2" fmla="*/ 5977260 h 5983560"/>
              <a:gd name="connsiteX3" fmla="*/ 1161542 w 4194308"/>
              <a:gd name="connsiteY3" fmla="*/ 5983560 h 5983560"/>
              <a:gd name="connsiteX4" fmla="*/ 0 w 4194308"/>
              <a:gd name="connsiteY4" fmla="*/ 28673 h 5983560"/>
              <a:gd name="connsiteX0" fmla="*/ 0 w 3057247"/>
              <a:gd name="connsiteY0" fmla="*/ 18773 h 5983560"/>
              <a:gd name="connsiteX1" fmla="*/ 1069195 w 3057247"/>
              <a:gd name="connsiteY1" fmla="*/ 0 h 5983560"/>
              <a:gd name="connsiteX2" fmla="*/ 3057247 w 3057247"/>
              <a:gd name="connsiteY2" fmla="*/ 5977260 h 5983560"/>
              <a:gd name="connsiteX3" fmla="*/ 24481 w 3057247"/>
              <a:gd name="connsiteY3" fmla="*/ 5983560 h 5983560"/>
              <a:gd name="connsiteX4" fmla="*/ 0 w 3057247"/>
              <a:gd name="connsiteY4" fmla="*/ 18773 h 5983560"/>
              <a:gd name="connsiteX0" fmla="*/ 0 w 3057247"/>
              <a:gd name="connsiteY0" fmla="*/ 18773 h 5983560"/>
              <a:gd name="connsiteX1" fmla="*/ 1069195 w 3057247"/>
              <a:gd name="connsiteY1" fmla="*/ 0 h 5983560"/>
              <a:gd name="connsiteX2" fmla="*/ 3057247 w 3057247"/>
              <a:gd name="connsiteY2" fmla="*/ 5977260 h 5983560"/>
              <a:gd name="connsiteX3" fmla="*/ 4706 w 3057247"/>
              <a:gd name="connsiteY3" fmla="*/ 5983560 h 5983560"/>
              <a:gd name="connsiteX4" fmla="*/ 0 w 3057247"/>
              <a:gd name="connsiteY4" fmla="*/ 18773 h 5983560"/>
              <a:gd name="connsiteX0" fmla="*/ 0 w 3067134"/>
              <a:gd name="connsiteY0" fmla="*/ 18773 h 5983560"/>
              <a:gd name="connsiteX1" fmla="*/ 1069195 w 3067134"/>
              <a:gd name="connsiteY1" fmla="*/ 0 h 5983560"/>
              <a:gd name="connsiteX2" fmla="*/ 3067134 w 3067134"/>
              <a:gd name="connsiteY2" fmla="*/ 5937660 h 5983560"/>
              <a:gd name="connsiteX3" fmla="*/ 4706 w 3067134"/>
              <a:gd name="connsiteY3" fmla="*/ 5983560 h 5983560"/>
              <a:gd name="connsiteX4" fmla="*/ 0 w 3067134"/>
              <a:gd name="connsiteY4" fmla="*/ 18773 h 5983560"/>
              <a:gd name="connsiteX0" fmla="*/ 0 w 3077021"/>
              <a:gd name="connsiteY0" fmla="*/ 18773 h 5983560"/>
              <a:gd name="connsiteX1" fmla="*/ 1069195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 name="connsiteX0" fmla="*/ 0 w 3077021"/>
              <a:gd name="connsiteY0" fmla="*/ 18773 h 5983560"/>
              <a:gd name="connsiteX1" fmla="*/ 1079083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021" h="5983560">
                <a:moveTo>
                  <a:pt x="0" y="18773"/>
                </a:moveTo>
                <a:lnTo>
                  <a:pt x="1079083" y="0"/>
                </a:lnTo>
                <a:cubicBezTo>
                  <a:pt x="1807545" y="2283915"/>
                  <a:pt x="2304616" y="3575645"/>
                  <a:pt x="3077021" y="5947560"/>
                </a:cubicBezTo>
                <a:lnTo>
                  <a:pt x="4706" y="5983560"/>
                </a:lnTo>
                <a:cubicBezTo>
                  <a:pt x="3137" y="3995298"/>
                  <a:pt x="1569" y="2007035"/>
                  <a:pt x="0" y="18773"/>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cxnSp>
        <p:nvCxnSpPr>
          <p:cNvPr id="32" name="Ravni poveznik 31"/>
          <p:cNvCxnSpPr/>
          <p:nvPr/>
        </p:nvCxnSpPr>
        <p:spPr>
          <a:xfrm flipV="1">
            <a:off x="8543336" y="2769445"/>
            <a:ext cx="5511283" cy="199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3" name="Slika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414" y="1679339"/>
            <a:ext cx="3765646" cy="2180211"/>
          </a:xfrm>
          <a:prstGeom prst="rect">
            <a:avLst/>
          </a:prstGeom>
        </p:spPr>
      </p:pic>
      <p:pic>
        <p:nvPicPr>
          <p:cNvPr id="46" name="Slika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325" y="51283"/>
            <a:ext cx="1544199" cy="1235359"/>
          </a:xfrm>
          <a:prstGeom prst="rect">
            <a:avLst/>
          </a:prstGeom>
        </p:spPr>
      </p:pic>
      <p:pic>
        <p:nvPicPr>
          <p:cNvPr id="3" name="Slika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5317" y="1246499"/>
            <a:ext cx="3431142" cy="358930"/>
          </a:xfrm>
          <a:prstGeom prst="rect">
            <a:avLst/>
          </a:prstGeom>
        </p:spPr>
      </p:pic>
      <p:sp>
        <p:nvSpPr>
          <p:cNvPr id="4" name="TekstniOkvir 3"/>
          <p:cNvSpPr txBox="1"/>
          <p:nvPr/>
        </p:nvSpPr>
        <p:spPr>
          <a:xfrm>
            <a:off x="4798458" y="382009"/>
            <a:ext cx="5846867" cy="646331"/>
          </a:xfrm>
          <a:prstGeom prst="rect">
            <a:avLst/>
          </a:prstGeom>
          <a:noFill/>
        </p:spPr>
        <p:txBody>
          <a:bodyPr wrap="square" rtlCol="0">
            <a:spAutoFit/>
          </a:bodyPr>
          <a:lstStyle/>
          <a:p>
            <a:r>
              <a:rPr lang="hr-HR" b="1" dirty="0" err="1" smtClean="0"/>
              <a:t>Astraprom</a:t>
            </a:r>
            <a:r>
              <a:rPr lang="hr-HR" b="1" dirty="0" smtClean="0"/>
              <a:t> </a:t>
            </a:r>
            <a:r>
              <a:rPr lang="hr-HR" b="1" dirty="0" err="1" smtClean="0"/>
              <a:t>Ltd</a:t>
            </a:r>
            <a:r>
              <a:rPr lang="hr-HR" b="1" dirty="0" smtClean="0"/>
              <a:t>. – </a:t>
            </a:r>
            <a:r>
              <a:rPr lang="hr-HR" b="1" dirty="0" err="1"/>
              <a:t>p</a:t>
            </a:r>
            <a:r>
              <a:rPr lang="hr-HR" b="1" dirty="0" err="1" smtClean="0"/>
              <a:t>roud</a:t>
            </a:r>
            <a:r>
              <a:rPr lang="hr-HR" b="1" dirty="0" smtClean="0"/>
              <a:t> </a:t>
            </a:r>
            <a:r>
              <a:rPr lang="hr-HR" b="1" dirty="0" err="1" smtClean="0"/>
              <a:t>distributor</a:t>
            </a:r>
            <a:r>
              <a:rPr lang="hr-HR" b="1" dirty="0" smtClean="0"/>
              <a:t> for </a:t>
            </a:r>
            <a:r>
              <a:rPr lang="hr-HR" b="1" dirty="0" err="1" smtClean="0"/>
              <a:t>Schaeffler</a:t>
            </a:r>
            <a:r>
              <a:rPr lang="hr-HR" b="1" dirty="0" smtClean="0"/>
              <a:t> </a:t>
            </a:r>
            <a:r>
              <a:rPr lang="hr-HR" b="1" dirty="0" err="1" smtClean="0"/>
              <a:t>group</a:t>
            </a:r>
            <a:r>
              <a:rPr lang="hr-HR" b="1" dirty="0" smtClean="0"/>
              <a:t> (INA i FAG), NTN-SNR, TIMKEN </a:t>
            </a:r>
            <a:r>
              <a:rPr lang="hr-HR" b="1" dirty="0" err="1" smtClean="0"/>
              <a:t>and</a:t>
            </a:r>
            <a:r>
              <a:rPr lang="hr-HR" b="1" dirty="0" smtClean="0"/>
              <a:t> IKO </a:t>
            </a:r>
            <a:r>
              <a:rPr lang="hr-HR" b="1" dirty="0" err="1" smtClean="0"/>
              <a:t>bearings</a:t>
            </a:r>
            <a:r>
              <a:rPr lang="hr-HR" b="1" dirty="0" smtClean="0"/>
              <a:t> </a:t>
            </a:r>
            <a:r>
              <a:rPr lang="hr-HR" b="1" dirty="0" err="1" smtClean="0"/>
              <a:t>and</a:t>
            </a:r>
            <a:r>
              <a:rPr lang="hr-HR" b="1" dirty="0" smtClean="0"/>
              <a:t> </a:t>
            </a:r>
            <a:r>
              <a:rPr lang="hr-HR" b="1" dirty="0" err="1" smtClean="0"/>
              <a:t>housings</a:t>
            </a:r>
            <a:r>
              <a:rPr lang="hr-HR" b="1" dirty="0" smtClean="0"/>
              <a:t>.</a:t>
            </a:r>
            <a:endParaRPr lang="hr-HR" b="1" dirty="0"/>
          </a:p>
        </p:txBody>
      </p:sp>
      <p:sp>
        <p:nvSpPr>
          <p:cNvPr id="5" name="TekstniOkvir 4"/>
          <p:cNvSpPr txBox="1"/>
          <p:nvPr/>
        </p:nvSpPr>
        <p:spPr>
          <a:xfrm>
            <a:off x="8386060" y="1885313"/>
            <a:ext cx="3451860" cy="1477328"/>
          </a:xfrm>
          <a:prstGeom prst="rect">
            <a:avLst/>
          </a:prstGeom>
          <a:noFill/>
        </p:spPr>
        <p:txBody>
          <a:bodyPr wrap="square" rtlCol="0">
            <a:spAutoFit/>
          </a:bodyPr>
          <a:lstStyle/>
          <a:p>
            <a:pPr marL="285750" indent="-285750">
              <a:buFontTx/>
              <a:buChar char="-"/>
            </a:pPr>
            <a:r>
              <a:rPr lang="hr-HR" b="1" dirty="0" err="1" smtClean="0"/>
              <a:t>Schaeffler</a:t>
            </a:r>
            <a:r>
              <a:rPr lang="hr-HR" b="1" dirty="0" smtClean="0"/>
              <a:t> </a:t>
            </a:r>
            <a:r>
              <a:rPr lang="hr-HR" b="1" dirty="0" err="1" smtClean="0"/>
              <a:t>group</a:t>
            </a:r>
            <a:r>
              <a:rPr lang="hr-HR" b="1" dirty="0" smtClean="0"/>
              <a:t> </a:t>
            </a:r>
            <a:r>
              <a:rPr lang="hr-HR" dirty="0" err="1" smtClean="0"/>
              <a:t>is</a:t>
            </a:r>
            <a:r>
              <a:rPr lang="hr-HR" dirty="0" smtClean="0"/>
              <a:t> </a:t>
            </a:r>
            <a:r>
              <a:rPr lang="hr-HR" dirty="0" err="1" smtClean="0"/>
              <a:t>the</a:t>
            </a:r>
            <a:r>
              <a:rPr lang="hr-HR" dirty="0" smtClean="0"/>
              <a:t> </a:t>
            </a:r>
            <a:r>
              <a:rPr lang="hr-HR" dirty="0" err="1" smtClean="0"/>
              <a:t>world’s</a:t>
            </a:r>
            <a:r>
              <a:rPr lang="hr-HR" dirty="0" smtClean="0"/>
              <a:t> </a:t>
            </a:r>
            <a:r>
              <a:rPr lang="hr-HR" dirty="0" err="1" smtClean="0"/>
              <a:t>biggest</a:t>
            </a:r>
            <a:r>
              <a:rPr lang="hr-HR" dirty="0" smtClean="0"/>
              <a:t> </a:t>
            </a:r>
            <a:r>
              <a:rPr lang="hr-HR" dirty="0" err="1" smtClean="0"/>
              <a:t>manufacturer</a:t>
            </a:r>
            <a:r>
              <a:rPr lang="hr-HR" dirty="0" smtClean="0"/>
              <a:t> </a:t>
            </a:r>
            <a:r>
              <a:rPr lang="hr-HR" dirty="0" err="1" smtClean="0"/>
              <a:t>of</a:t>
            </a:r>
            <a:r>
              <a:rPr lang="hr-HR" dirty="0" smtClean="0"/>
              <a:t> </a:t>
            </a:r>
            <a:r>
              <a:rPr lang="hr-HR" dirty="0" err="1" smtClean="0"/>
              <a:t>bearings</a:t>
            </a:r>
            <a:endParaRPr lang="hr-HR" dirty="0" smtClean="0"/>
          </a:p>
          <a:p>
            <a:pPr marL="285750" indent="-285750">
              <a:buFontTx/>
              <a:buChar char="-"/>
            </a:pPr>
            <a:r>
              <a:rPr lang="hr-HR" dirty="0" err="1" smtClean="0"/>
              <a:t>Quality</a:t>
            </a:r>
            <a:r>
              <a:rPr lang="hr-HR" dirty="0" smtClean="0"/>
              <a:t> </a:t>
            </a:r>
            <a:r>
              <a:rPr lang="hr-HR" dirty="0" err="1" smtClean="0"/>
              <a:t>globally</a:t>
            </a:r>
            <a:r>
              <a:rPr lang="hr-HR" dirty="0" smtClean="0"/>
              <a:t> </a:t>
            </a:r>
            <a:r>
              <a:rPr lang="hr-HR" dirty="0" err="1" smtClean="0"/>
              <a:t>recognized</a:t>
            </a:r>
            <a:r>
              <a:rPr lang="hr-HR" dirty="0" smtClean="0"/>
              <a:t> </a:t>
            </a:r>
            <a:r>
              <a:rPr lang="hr-HR" dirty="0" err="1" smtClean="0"/>
              <a:t>in</a:t>
            </a:r>
            <a:r>
              <a:rPr lang="hr-HR" dirty="0" smtClean="0"/>
              <a:t> </a:t>
            </a:r>
            <a:r>
              <a:rPr lang="hr-HR" dirty="0" err="1" smtClean="0"/>
              <a:t>all</a:t>
            </a:r>
            <a:r>
              <a:rPr lang="hr-HR" dirty="0" smtClean="0"/>
              <a:t> </a:t>
            </a:r>
            <a:r>
              <a:rPr lang="hr-HR" dirty="0" err="1" smtClean="0"/>
              <a:t>industries</a:t>
            </a:r>
            <a:endParaRPr lang="hr-HR" dirty="0"/>
          </a:p>
        </p:txBody>
      </p:sp>
      <p:pic>
        <p:nvPicPr>
          <p:cNvPr id="6" name="Slika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1852" y="1169667"/>
            <a:ext cx="1120792" cy="582812"/>
          </a:xfrm>
          <a:prstGeom prst="rect">
            <a:avLst/>
          </a:prstGeom>
        </p:spPr>
      </p:pic>
      <p:pic>
        <p:nvPicPr>
          <p:cNvPr id="8" name="Slika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8664" y="3689297"/>
            <a:ext cx="1512820" cy="605128"/>
          </a:xfrm>
          <a:prstGeom prst="rect">
            <a:avLst/>
          </a:prstGeom>
        </p:spPr>
      </p:pic>
      <p:pic>
        <p:nvPicPr>
          <p:cNvPr id="10" name="Slika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2926" y="5267269"/>
            <a:ext cx="2350978" cy="1371818"/>
          </a:xfrm>
          <a:prstGeom prst="rect">
            <a:avLst/>
          </a:prstGeom>
        </p:spPr>
      </p:pic>
      <p:sp>
        <p:nvSpPr>
          <p:cNvPr id="11" name="TekstniOkvir 10"/>
          <p:cNvSpPr txBox="1"/>
          <p:nvPr/>
        </p:nvSpPr>
        <p:spPr>
          <a:xfrm>
            <a:off x="4414580" y="4360248"/>
            <a:ext cx="2537640" cy="830997"/>
          </a:xfrm>
          <a:prstGeom prst="rect">
            <a:avLst/>
          </a:prstGeom>
          <a:noFill/>
        </p:spPr>
        <p:txBody>
          <a:bodyPr wrap="square" rtlCol="0">
            <a:spAutoFit/>
          </a:bodyPr>
          <a:lstStyle/>
          <a:p>
            <a:pPr marL="285750" indent="-285750">
              <a:buFontTx/>
              <a:buChar char="-"/>
            </a:pPr>
            <a:r>
              <a:rPr lang="hr-HR" sz="1200" b="1" dirty="0" smtClean="0"/>
              <a:t>NTN-SNR</a:t>
            </a:r>
            <a:r>
              <a:rPr lang="hr-HR" sz="1200" dirty="0" smtClean="0"/>
              <a:t> </a:t>
            </a:r>
            <a:r>
              <a:rPr lang="hr-HR" sz="1200" dirty="0" err="1" smtClean="0"/>
              <a:t>is</a:t>
            </a:r>
            <a:r>
              <a:rPr lang="hr-HR" sz="1200" dirty="0" smtClean="0"/>
              <a:t> </a:t>
            </a:r>
            <a:r>
              <a:rPr lang="hr-HR" sz="1200" dirty="0" err="1" smtClean="0"/>
              <a:t>the</a:t>
            </a:r>
            <a:r>
              <a:rPr lang="hr-HR" sz="1200" dirty="0" smtClean="0"/>
              <a:t> 3rd </a:t>
            </a:r>
            <a:r>
              <a:rPr lang="hr-HR" sz="1200" dirty="0" err="1" smtClean="0"/>
              <a:t>biggest</a:t>
            </a:r>
            <a:r>
              <a:rPr lang="hr-HR" sz="1200" dirty="0" smtClean="0"/>
              <a:t> </a:t>
            </a:r>
            <a:r>
              <a:rPr lang="hr-HR" sz="1200" dirty="0" err="1" smtClean="0"/>
              <a:t>manufacturer</a:t>
            </a:r>
            <a:r>
              <a:rPr lang="hr-HR" sz="1200" dirty="0" smtClean="0"/>
              <a:t> </a:t>
            </a:r>
            <a:r>
              <a:rPr lang="hr-HR" sz="1200" dirty="0" err="1" smtClean="0"/>
              <a:t>of</a:t>
            </a:r>
            <a:r>
              <a:rPr lang="hr-HR" sz="1200" dirty="0" smtClean="0"/>
              <a:t> </a:t>
            </a:r>
            <a:r>
              <a:rPr lang="hr-HR" sz="1200" dirty="0" err="1" smtClean="0"/>
              <a:t>bearings</a:t>
            </a:r>
            <a:endParaRPr lang="hr-HR" sz="1200" dirty="0" smtClean="0"/>
          </a:p>
          <a:p>
            <a:pPr marL="285750" indent="-285750">
              <a:buFontTx/>
              <a:buChar char="-"/>
            </a:pPr>
            <a:r>
              <a:rPr lang="hr-HR" sz="1200" dirty="0" err="1" smtClean="0"/>
              <a:t>Industrial</a:t>
            </a:r>
            <a:r>
              <a:rPr lang="hr-HR" sz="1200" dirty="0" smtClean="0"/>
              <a:t> </a:t>
            </a:r>
            <a:r>
              <a:rPr lang="hr-HR" sz="1200" dirty="0" err="1" smtClean="0"/>
              <a:t>bearings</a:t>
            </a:r>
            <a:r>
              <a:rPr lang="hr-HR" sz="1200" dirty="0"/>
              <a:t> </a:t>
            </a:r>
            <a:r>
              <a:rPr lang="hr-HR" sz="1200" dirty="0" smtClean="0"/>
              <a:t>for auto, </a:t>
            </a:r>
            <a:r>
              <a:rPr lang="hr-HR" sz="1200" dirty="0" err="1" smtClean="0"/>
              <a:t>airplane</a:t>
            </a:r>
            <a:r>
              <a:rPr lang="hr-HR" sz="1200" dirty="0" smtClean="0"/>
              <a:t>, </a:t>
            </a:r>
            <a:r>
              <a:rPr lang="hr-HR" sz="1200" dirty="0" err="1" smtClean="0"/>
              <a:t>train</a:t>
            </a:r>
            <a:r>
              <a:rPr lang="hr-HR" sz="1200" dirty="0" smtClean="0"/>
              <a:t> </a:t>
            </a:r>
            <a:r>
              <a:rPr lang="hr-HR" sz="1200" dirty="0" err="1" smtClean="0"/>
              <a:t>industries</a:t>
            </a:r>
            <a:r>
              <a:rPr lang="hr-HR" sz="1200" dirty="0" smtClean="0"/>
              <a:t> </a:t>
            </a:r>
            <a:r>
              <a:rPr lang="hr-HR" sz="1200" dirty="0" err="1" smtClean="0"/>
              <a:t>ecc</a:t>
            </a:r>
            <a:r>
              <a:rPr lang="hr-HR" sz="1200" dirty="0" smtClean="0"/>
              <a:t>. </a:t>
            </a:r>
            <a:endParaRPr lang="hr-HR" sz="1200" dirty="0"/>
          </a:p>
        </p:txBody>
      </p:sp>
      <p:cxnSp>
        <p:nvCxnSpPr>
          <p:cNvPr id="13" name="Ravni poveznik 12"/>
          <p:cNvCxnSpPr/>
          <p:nvPr/>
        </p:nvCxnSpPr>
        <p:spPr>
          <a:xfrm>
            <a:off x="4620414" y="3610710"/>
            <a:ext cx="7460217" cy="12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niOkvir 23"/>
          <p:cNvSpPr txBox="1"/>
          <p:nvPr/>
        </p:nvSpPr>
        <p:spPr>
          <a:xfrm>
            <a:off x="9717249" y="4301978"/>
            <a:ext cx="2120671" cy="1200329"/>
          </a:xfrm>
          <a:prstGeom prst="rect">
            <a:avLst/>
          </a:prstGeom>
          <a:noFill/>
        </p:spPr>
        <p:txBody>
          <a:bodyPr wrap="square" rtlCol="0">
            <a:spAutoFit/>
          </a:bodyPr>
          <a:lstStyle/>
          <a:p>
            <a:pPr marL="285750" indent="-285750">
              <a:buFontTx/>
              <a:buChar char="-"/>
            </a:pPr>
            <a:r>
              <a:rPr lang="hr-HR" sz="1200" b="1" dirty="0" smtClean="0"/>
              <a:t>IKO (Nippon Thompson)</a:t>
            </a:r>
          </a:p>
          <a:p>
            <a:pPr marL="285750" indent="-285750">
              <a:buFontTx/>
              <a:buChar char="-"/>
            </a:pPr>
            <a:r>
              <a:rPr lang="en-US" sz="1200" dirty="0"/>
              <a:t>designs and manufactures linear </a:t>
            </a:r>
            <a:r>
              <a:rPr lang="en-US" sz="1200" dirty="0" smtClean="0"/>
              <a:t>guides</a:t>
            </a:r>
            <a:r>
              <a:rPr lang="hr-HR" sz="1200" dirty="0" smtClean="0"/>
              <a:t>,</a:t>
            </a:r>
            <a:r>
              <a:rPr lang="en-US" sz="1200" dirty="0" smtClean="0"/>
              <a:t> </a:t>
            </a:r>
            <a:r>
              <a:rPr lang="en-US" sz="1200" dirty="0"/>
              <a:t>needle and joint bearings that meet the highest quality standards</a:t>
            </a:r>
            <a:endParaRPr lang="hr-HR" sz="1200" dirty="0"/>
          </a:p>
        </p:txBody>
      </p:sp>
      <p:sp>
        <p:nvSpPr>
          <p:cNvPr id="22" name="TekstniOkvir 21"/>
          <p:cNvSpPr txBox="1"/>
          <p:nvPr/>
        </p:nvSpPr>
        <p:spPr>
          <a:xfrm>
            <a:off x="-668737" y="1690882"/>
            <a:ext cx="5769463" cy="4647426"/>
          </a:xfrm>
          <a:prstGeom prst="rect">
            <a:avLst/>
          </a:prstGeom>
          <a:noFill/>
        </p:spPr>
        <p:txBody>
          <a:bodyPr wrap="square" rtlCol="0">
            <a:spAutoFit/>
          </a:bodyPr>
          <a:lstStyle/>
          <a:p>
            <a:pPr algn="ctr"/>
            <a:r>
              <a:rPr lang="hr-HR" sz="7200" b="1" dirty="0" smtClean="0">
                <a:solidFill>
                  <a:schemeClr val="bg1"/>
                </a:solidFill>
              </a:rPr>
              <a:t>BEARINGS</a:t>
            </a:r>
          </a:p>
          <a:p>
            <a:pPr algn="ctr"/>
            <a:r>
              <a:rPr lang="hr-HR" sz="7200" b="1" dirty="0" smtClean="0">
                <a:solidFill>
                  <a:schemeClr val="bg1"/>
                </a:solidFill>
              </a:rPr>
              <a:t>AND</a:t>
            </a:r>
          </a:p>
          <a:p>
            <a:pPr algn="ctr"/>
            <a:r>
              <a:rPr lang="hr-HR" sz="7200" b="1" dirty="0" smtClean="0">
                <a:solidFill>
                  <a:schemeClr val="bg1"/>
                </a:solidFill>
              </a:rPr>
              <a:t>HOUSINGS</a:t>
            </a:r>
          </a:p>
          <a:p>
            <a:pPr algn="ctr"/>
            <a:endParaRPr lang="hr-HR" sz="8000" b="1" dirty="0">
              <a:solidFill>
                <a:schemeClr val="bg1"/>
              </a:solidFill>
            </a:endParaRPr>
          </a:p>
        </p:txBody>
      </p:sp>
      <p:sp>
        <p:nvSpPr>
          <p:cNvPr id="9" name="Elipsa 8"/>
          <p:cNvSpPr/>
          <p:nvPr/>
        </p:nvSpPr>
        <p:spPr>
          <a:xfrm>
            <a:off x="1713825" y="3469341"/>
            <a:ext cx="66675" cy="82464"/>
          </a:xfrm>
          <a:prstGeom prst="ellipse">
            <a:avLst/>
          </a:prstGeom>
          <a:solidFill>
            <a:srgbClr val="BA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6" name="Google Shape;118;p2"/>
          <p:cNvPicPr preferRelativeResize="0"/>
          <p:nvPr/>
        </p:nvPicPr>
        <p:blipFill rotWithShape="1">
          <a:blip r:embed="rId11">
            <a:alphaModFix/>
          </a:blip>
          <a:srcRect t="20383" b="17150"/>
          <a:stretch/>
        </p:blipFill>
        <p:spPr>
          <a:xfrm>
            <a:off x="7274812" y="3717181"/>
            <a:ext cx="1683195" cy="577244"/>
          </a:xfrm>
          <a:prstGeom prst="rect">
            <a:avLst/>
          </a:prstGeom>
          <a:noFill/>
          <a:ln>
            <a:noFill/>
          </a:ln>
        </p:spPr>
      </p:pic>
      <p:pic>
        <p:nvPicPr>
          <p:cNvPr id="27" name="Google Shape;120;p2"/>
          <p:cNvPicPr preferRelativeResize="0"/>
          <p:nvPr/>
        </p:nvPicPr>
        <p:blipFill rotWithShape="1">
          <a:blip r:embed="rId12">
            <a:alphaModFix/>
          </a:blip>
          <a:srcRect/>
          <a:stretch/>
        </p:blipFill>
        <p:spPr>
          <a:xfrm>
            <a:off x="7476326" y="5527743"/>
            <a:ext cx="1625187" cy="1085028"/>
          </a:xfrm>
          <a:prstGeom prst="rect">
            <a:avLst/>
          </a:prstGeom>
          <a:noFill/>
          <a:ln>
            <a:noFill/>
          </a:ln>
        </p:spPr>
      </p:pic>
      <p:sp>
        <p:nvSpPr>
          <p:cNvPr id="28" name="TekstniOkvir 27"/>
          <p:cNvSpPr txBox="1"/>
          <p:nvPr/>
        </p:nvSpPr>
        <p:spPr>
          <a:xfrm>
            <a:off x="6690454" y="4331713"/>
            <a:ext cx="3405119" cy="1200329"/>
          </a:xfrm>
          <a:prstGeom prst="rect">
            <a:avLst/>
          </a:prstGeom>
          <a:noFill/>
        </p:spPr>
        <p:txBody>
          <a:bodyPr wrap="square" rtlCol="0">
            <a:spAutoFit/>
          </a:bodyPr>
          <a:lstStyle/>
          <a:p>
            <a:pPr marL="285750" indent="-285750">
              <a:buFontTx/>
              <a:buChar char="-"/>
            </a:pPr>
            <a:r>
              <a:rPr lang="en-US" sz="1200" b="1" dirty="0"/>
              <a:t>Timken</a:t>
            </a:r>
            <a:r>
              <a:rPr lang="en-US" sz="1200" dirty="0"/>
              <a:t> is one of the world's largest manufacturers of bearings and power transmission </a:t>
            </a:r>
            <a:r>
              <a:rPr lang="en-US" sz="1200" dirty="0" smtClean="0"/>
              <a:t>products</a:t>
            </a:r>
            <a:r>
              <a:rPr lang="hr-HR" sz="1200" dirty="0" smtClean="0"/>
              <a:t> </a:t>
            </a:r>
            <a:r>
              <a:rPr lang="hr-HR" sz="1200" dirty="0" err="1" smtClean="0"/>
              <a:t>and</a:t>
            </a:r>
            <a:r>
              <a:rPr lang="hr-HR" sz="1200" dirty="0" smtClean="0"/>
              <a:t> </a:t>
            </a:r>
            <a:r>
              <a:rPr lang="hr-HR" sz="1200" dirty="0" err="1" smtClean="0"/>
              <a:t>nr</a:t>
            </a:r>
            <a:r>
              <a:rPr lang="hr-HR" sz="1200" dirty="0" smtClean="0"/>
              <a:t>. 1 </a:t>
            </a:r>
            <a:r>
              <a:rPr lang="hr-HR" sz="1200" dirty="0" err="1" smtClean="0"/>
              <a:t>in</a:t>
            </a:r>
            <a:r>
              <a:rPr lang="hr-HR" sz="1200" dirty="0" smtClean="0"/>
              <a:t> </a:t>
            </a:r>
            <a:r>
              <a:rPr lang="hr-HR" sz="1200" dirty="0" err="1" smtClean="0"/>
              <a:t>the</a:t>
            </a:r>
            <a:r>
              <a:rPr lang="hr-HR" sz="1200" dirty="0" smtClean="0"/>
              <a:t> US</a:t>
            </a:r>
            <a:r>
              <a:rPr lang="en-US" sz="1200" dirty="0" smtClean="0"/>
              <a:t>.</a:t>
            </a:r>
            <a:endParaRPr lang="hr-HR" sz="1200" dirty="0" smtClean="0"/>
          </a:p>
          <a:p>
            <a:pPr marL="285750" indent="-285750">
              <a:buFontTx/>
              <a:buChar char="-"/>
            </a:pPr>
            <a:r>
              <a:rPr lang="en-US" sz="1200" dirty="0" smtClean="0"/>
              <a:t>Designs</a:t>
            </a:r>
            <a:r>
              <a:rPr lang="en-US" sz="1200" dirty="0"/>
              <a:t>, manufactures and sells bearings, gears, automated lubrication systems, belts, chains, clutches and linear motion products.</a:t>
            </a:r>
            <a:endParaRPr lang="hr-HR" sz="1200" dirty="0"/>
          </a:p>
        </p:txBody>
      </p:sp>
    </p:spTree>
    <p:extLst>
      <p:ext uri="{BB962C8B-B14F-4D97-AF65-F5344CB8AC3E}">
        <p14:creationId xmlns:p14="http://schemas.microsoft.com/office/powerpoint/2010/main" val="41604645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t="2892" b="3226"/>
          <a:stretch/>
        </p:blipFill>
        <p:spPr>
          <a:xfrm rot="5400000">
            <a:off x="6578570" y="1255150"/>
            <a:ext cx="6858000" cy="4362137"/>
          </a:xfrm>
          <a:prstGeom prst="rect">
            <a:avLst/>
          </a:prstGeom>
        </p:spPr>
      </p:pic>
      <p:sp>
        <p:nvSpPr>
          <p:cNvPr id="8" name="Pravokutnik 5"/>
          <p:cNvSpPr/>
          <p:nvPr/>
        </p:nvSpPr>
        <p:spPr>
          <a:xfrm rot="734068">
            <a:off x="7154415" y="-266070"/>
            <a:ext cx="2522038" cy="7178322"/>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917577 h 5325644"/>
              <a:gd name="connsiteX1" fmla="*/ 4866064 w 5231938"/>
              <a:gd name="connsiteY1" fmla="*/ 0 h 5325644"/>
              <a:gd name="connsiteX2" fmla="*/ 5231938 w 5231938"/>
              <a:gd name="connsiteY2" fmla="*/ 4586056 h 5325644"/>
              <a:gd name="connsiteX3" fmla="*/ 1136916 w 5231938"/>
              <a:gd name="connsiteY3" fmla="*/ 5325644 h 5325644"/>
              <a:gd name="connsiteX4" fmla="*/ 0 w 5231938"/>
              <a:gd name="connsiteY4" fmla="*/ 917577 h 5325644"/>
              <a:gd name="connsiteX0" fmla="*/ 0 w 5231938"/>
              <a:gd name="connsiteY0" fmla="*/ 935574 h 5343641"/>
              <a:gd name="connsiteX1" fmla="*/ 4879624 w 5231938"/>
              <a:gd name="connsiteY1" fmla="*/ 0 h 5343641"/>
              <a:gd name="connsiteX2" fmla="*/ 5231938 w 5231938"/>
              <a:gd name="connsiteY2" fmla="*/ 4604053 h 5343641"/>
              <a:gd name="connsiteX3" fmla="*/ 1136916 w 5231938"/>
              <a:gd name="connsiteY3" fmla="*/ 5343641 h 5343641"/>
              <a:gd name="connsiteX4" fmla="*/ 0 w 5231938"/>
              <a:gd name="connsiteY4"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0 w 5231938"/>
              <a:gd name="connsiteY5" fmla="*/ 935574 h 5343641"/>
              <a:gd name="connsiteX0" fmla="*/ 0 w 5231938"/>
              <a:gd name="connsiteY0" fmla="*/ 935574 h 5343641"/>
              <a:gd name="connsiteX1" fmla="*/ 4879624 w 5231938"/>
              <a:gd name="connsiteY1" fmla="*/ 0 h 5343641"/>
              <a:gd name="connsiteX2" fmla="*/ 5039977 w 5231938"/>
              <a:gd name="connsiteY2" fmla="*/ 2031420 h 5343641"/>
              <a:gd name="connsiteX3" fmla="*/ 5231938 w 5231938"/>
              <a:gd name="connsiteY3" fmla="*/ 4604053 h 5343641"/>
              <a:gd name="connsiteX4" fmla="*/ 1136916 w 5231938"/>
              <a:gd name="connsiteY4" fmla="*/ 5343641 h 5343641"/>
              <a:gd name="connsiteX5" fmla="*/ 519347 w 5231938"/>
              <a:gd name="connsiteY5" fmla="*/ 2969422 h 5343641"/>
              <a:gd name="connsiteX6" fmla="*/ 0 w 5231938"/>
              <a:gd name="connsiteY6" fmla="*/ 935574 h 5343641"/>
              <a:gd name="connsiteX0" fmla="*/ 0 w 5225158"/>
              <a:gd name="connsiteY0" fmla="*/ 926575 h 5343641"/>
              <a:gd name="connsiteX1" fmla="*/ 4872844 w 5225158"/>
              <a:gd name="connsiteY1" fmla="*/ 0 h 5343641"/>
              <a:gd name="connsiteX2" fmla="*/ 5033197 w 5225158"/>
              <a:gd name="connsiteY2" fmla="*/ 2031420 h 5343641"/>
              <a:gd name="connsiteX3" fmla="*/ 5225158 w 5225158"/>
              <a:gd name="connsiteY3" fmla="*/ 4604053 h 5343641"/>
              <a:gd name="connsiteX4" fmla="*/ 1130136 w 5225158"/>
              <a:gd name="connsiteY4" fmla="*/ 5343641 h 5343641"/>
              <a:gd name="connsiteX5" fmla="*/ 512567 w 5225158"/>
              <a:gd name="connsiteY5" fmla="*/ 2969422 h 5343641"/>
              <a:gd name="connsiteX6" fmla="*/ 0 w 5225158"/>
              <a:gd name="connsiteY6" fmla="*/ 926575 h 5343641"/>
              <a:gd name="connsiteX0" fmla="*/ 2782074 w 4712591"/>
              <a:gd name="connsiteY0" fmla="*/ 300831 h 5343641"/>
              <a:gd name="connsiteX1" fmla="*/ 4360277 w 4712591"/>
              <a:gd name="connsiteY1" fmla="*/ 0 h 5343641"/>
              <a:gd name="connsiteX2" fmla="*/ 4520630 w 4712591"/>
              <a:gd name="connsiteY2" fmla="*/ 2031420 h 5343641"/>
              <a:gd name="connsiteX3" fmla="*/ 4712591 w 4712591"/>
              <a:gd name="connsiteY3" fmla="*/ 4604053 h 5343641"/>
              <a:gd name="connsiteX4" fmla="*/ 617569 w 4712591"/>
              <a:gd name="connsiteY4" fmla="*/ 5343641 h 5343641"/>
              <a:gd name="connsiteX5" fmla="*/ 0 w 4712591"/>
              <a:gd name="connsiteY5" fmla="*/ 2969422 h 5343641"/>
              <a:gd name="connsiteX6" fmla="*/ 2782074 w 4712591"/>
              <a:gd name="connsiteY6" fmla="*/ 300831 h 5343641"/>
              <a:gd name="connsiteX0" fmla="*/ 2175310 w 4105827"/>
              <a:gd name="connsiteY0" fmla="*/ 300831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75310 w 4105827"/>
              <a:gd name="connsiteY6" fmla="*/ 300831 h 5343641"/>
              <a:gd name="connsiteX0" fmla="*/ 2157996 w 4105827"/>
              <a:gd name="connsiteY0" fmla="*/ 304039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7996 w 4105827"/>
              <a:gd name="connsiteY6" fmla="*/ 304039 h 5343641"/>
              <a:gd name="connsiteX0" fmla="*/ 2151216 w 4105827"/>
              <a:gd name="connsiteY0" fmla="*/ 313037 h 5343641"/>
              <a:gd name="connsiteX1" fmla="*/ 3753513 w 4105827"/>
              <a:gd name="connsiteY1" fmla="*/ 0 h 5343641"/>
              <a:gd name="connsiteX2" fmla="*/ 3913866 w 4105827"/>
              <a:gd name="connsiteY2" fmla="*/ 2031420 h 5343641"/>
              <a:gd name="connsiteX3" fmla="*/ 4105827 w 4105827"/>
              <a:gd name="connsiteY3" fmla="*/ 4604053 h 5343641"/>
              <a:gd name="connsiteX4" fmla="*/ 10805 w 4105827"/>
              <a:gd name="connsiteY4" fmla="*/ 5343641 h 5343641"/>
              <a:gd name="connsiteX5" fmla="*/ 2699450 w 4105827"/>
              <a:gd name="connsiteY5" fmla="*/ 2496393 h 5343641"/>
              <a:gd name="connsiteX6" fmla="*/ 2151216 w 4105827"/>
              <a:gd name="connsiteY6" fmla="*/ 313037 h 5343641"/>
              <a:gd name="connsiteX0" fmla="*/ 0 w 1954611"/>
              <a:gd name="connsiteY0" fmla="*/ 313037 h 4752288"/>
              <a:gd name="connsiteX1" fmla="*/ 1602297 w 1954611"/>
              <a:gd name="connsiteY1" fmla="*/ 0 h 4752288"/>
              <a:gd name="connsiteX2" fmla="*/ 1762650 w 1954611"/>
              <a:gd name="connsiteY2" fmla="*/ 2031420 h 4752288"/>
              <a:gd name="connsiteX3" fmla="*/ 1954611 w 1954611"/>
              <a:gd name="connsiteY3" fmla="*/ 4604053 h 4752288"/>
              <a:gd name="connsiteX4" fmla="*/ 1135768 w 1954611"/>
              <a:gd name="connsiteY4" fmla="*/ 4752288 h 4752288"/>
              <a:gd name="connsiteX5" fmla="*/ 548234 w 1954611"/>
              <a:gd name="connsiteY5" fmla="*/ 2496393 h 4752288"/>
              <a:gd name="connsiteX6" fmla="*/ 0 w 1954611"/>
              <a:gd name="connsiteY6" fmla="*/ 313037 h 475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611" h="4752288">
                <a:moveTo>
                  <a:pt x="0" y="313037"/>
                </a:moveTo>
                <a:lnTo>
                  <a:pt x="1602297" y="0"/>
                </a:lnTo>
                <a:cubicBezTo>
                  <a:pt x="1652862" y="677674"/>
                  <a:pt x="1712085" y="1353746"/>
                  <a:pt x="1762650" y="2031420"/>
                </a:cubicBezTo>
                <a:lnTo>
                  <a:pt x="1954611" y="4604053"/>
                </a:lnTo>
                <a:lnTo>
                  <a:pt x="1135768" y="4752288"/>
                </a:lnTo>
                <a:cubicBezTo>
                  <a:pt x="918891" y="3929370"/>
                  <a:pt x="765111" y="3319311"/>
                  <a:pt x="548234" y="2496393"/>
                </a:cubicBezTo>
                <a:lnTo>
                  <a:pt x="0" y="313037"/>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2" name="Pravokutnik 15"/>
          <p:cNvSpPr/>
          <p:nvPr/>
        </p:nvSpPr>
        <p:spPr>
          <a:xfrm rot="10800000">
            <a:off x="8790858" y="-7219"/>
            <a:ext cx="3369812" cy="6865219"/>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80397"/>
              <a:gd name="connsiteX1" fmla="*/ 4243775 w 4243775"/>
              <a:gd name="connsiteY1" fmla="*/ 0 h 7380397"/>
              <a:gd name="connsiteX2" fmla="*/ 4211816 w 4243775"/>
              <a:gd name="connsiteY2" fmla="*/ 7380397 h 7380397"/>
              <a:gd name="connsiteX3" fmla="*/ 1317909 w 4243775"/>
              <a:gd name="connsiteY3" fmla="*/ 7352329 h 7380397"/>
              <a:gd name="connsiteX4" fmla="*/ 0 w 4243775"/>
              <a:gd name="connsiteY4" fmla="*/ 14006 h 7380397"/>
              <a:gd name="connsiteX0" fmla="*/ 0 w 4243775"/>
              <a:gd name="connsiteY0" fmla="*/ 14006 h 7380397"/>
              <a:gd name="connsiteX1" fmla="*/ 4243775 w 4243775"/>
              <a:gd name="connsiteY1" fmla="*/ 0 h 7380397"/>
              <a:gd name="connsiteX2" fmla="*/ 4211816 w 4243775"/>
              <a:gd name="connsiteY2" fmla="*/ 7380397 h 7380397"/>
              <a:gd name="connsiteX3" fmla="*/ 25490 w 4243775"/>
              <a:gd name="connsiteY3" fmla="*/ 7352329 h 7380397"/>
              <a:gd name="connsiteX4" fmla="*/ 0 w 4243775"/>
              <a:gd name="connsiteY4" fmla="*/ 14006 h 7380397"/>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43775"/>
              <a:gd name="connsiteY0" fmla="*/ 14006 h 7368130"/>
              <a:gd name="connsiteX1" fmla="*/ 4243775 w 4243775"/>
              <a:gd name="connsiteY1" fmla="*/ 0 h 7368130"/>
              <a:gd name="connsiteX2" fmla="*/ 3165572 w 4243775"/>
              <a:gd name="connsiteY2" fmla="*/ 7368130 h 7368130"/>
              <a:gd name="connsiteX3" fmla="*/ 25490 w 4243775"/>
              <a:gd name="connsiteY3" fmla="*/ 7352329 h 7368130"/>
              <a:gd name="connsiteX4" fmla="*/ 0 w 4243775"/>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274547"/>
              <a:gd name="connsiteY0" fmla="*/ 14006 h 7368130"/>
              <a:gd name="connsiteX1" fmla="*/ 4274547 w 4274547"/>
              <a:gd name="connsiteY1" fmla="*/ 0 h 7368130"/>
              <a:gd name="connsiteX2" fmla="*/ 3165572 w 4274547"/>
              <a:gd name="connsiteY2" fmla="*/ 7368130 h 7368130"/>
              <a:gd name="connsiteX3" fmla="*/ 25490 w 4274547"/>
              <a:gd name="connsiteY3" fmla="*/ 7352329 h 7368130"/>
              <a:gd name="connsiteX4" fmla="*/ 0 w 4274547"/>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 name="connsiteX0" fmla="*/ 0 w 4536108"/>
              <a:gd name="connsiteY0" fmla="*/ 14006 h 7368130"/>
              <a:gd name="connsiteX1" fmla="*/ 4536108 w 4536108"/>
              <a:gd name="connsiteY1" fmla="*/ 0 h 7368130"/>
              <a:gd name="connsiteX2" fmla="*/ 3165572 w 4536108"/>
              <a:gd name="connsiteY2" fmla="*/ 7368130 h 7368130"/>
              <a:gd name="connsiteX3" fmla="*/ 25490 w 4536108"/>
              <a:gd name="connsiteY3" fmla="*/ 7352329 h 7368130"/>
              <a:gd name="connsiteX4" fmla="*/ 0 w 4536108"/>
              <a:gd name="connsiteY4" fmla="*/ 14006 h 736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108" h="7368130">
                <a:moveTo>
                  <a:pt x="0" y="14006"/>
                </a:moveTo>
                <a:lnTo>
                  <a:pt x="4536108" y="0"/>
                </a:lnTo>
                <a:cubicBezTo>
                  <a:pt x="4070584" y="2356978"/>
                  <a:pt x="3554166" y="4937548"/>
                  <a:pt x="3165572" y="7368130"/>
                </a:cubicBezTo>
                <a:lnTo>
                  <a:pt x="25490" y="7352329"/>
                </a:lnTo>
                <a:cubicBezTo>
                  <a:pt x="16993" y="4906221"/>
                  <a:pt x="8497" y="2460114"/>
                  <a:pt x="0" y="14006"/>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pic>
        <p:nvPicPr>
          <p:cNvPr id="35" name="Slika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7" y="85573"/>
            <a:ext cx="2048146" cy="1638517"/>
          </a:xfrm>
          <a:prstGeom prst="rect">
            <a:avLst/>
          </a:prstGeom>
        </p:spPr>
      </p:pic>
      <p:sp>
        <p:nvSpPr>
          <p:cNvPr id="25" name="TekstniOkvir 24"/>
          <p:cNvSpPr txBox="1"/>
          <p:nvPr/>
        </p:nvSpPr>
        <p:spPr>
          <a:xfrm>
            <a:off x="7135719" y="955990"/>
            <a:ext cx="5769463" cy="2308324"/>
          </a:xfrm>
          <a:prstGeom prst="rect">
            <a:avLst/>
          </a:prstGeom>
          <a:noFill/>
        </p:spPr>
        <p:txBody>
          <a:bodyPr wrap="square" rtlCol="0">
            <a:spAutoFit/>
          </a:bodyPr>
          <a:lstStyle/>
          <a:p>
            <a:pPr algn="ctr"/>
            <a:r>
              <a:rPr lang="hr-HR" sz="7200" b="1" dirty="0" smtClean="0">
                <a:solidFill>
                  <a:schemeClr val="bg1"/>
                </a:solidFill>
              </a:rPr>
              <a:t>BALL</a:t>
            </a:r>
          </a:p>
          <a:p>
            <a:pPr algn="ctr"/>
            <a:r>
              <a:rPr lang="hr-HR" sz="7200" b="1" dirty="0" smtClean="0">
                <a:solidFill>
                  <a:schemeClr val="bg1"/>
                </a:solidFill>
              </a:rPr>
              <a:t>BEARINGS</a:t>
            </a:r>
            <a:endParaRPr lang="hr-HR" sz="8000" b="1" dirty="0">
              <a:solidFill>
                <a:schemeClr val="bg1"/>
              </a:solidFill>
            </a:endParaRPr>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1" y="5030675"/>
            <a:ext cx="1543574" cy="1681120"/>
          </a:xfrm>
          <a:prstGeom prst="rect">
            <a:avLst/>
          </a:prstGeom>
        </p:spPr>
      </p:pic>
      <p:pic>
        <p:nvPicPr>
          <p:cNvPr id="26" name="Slika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128" y="141113"/>
            <a:ext cx="1443649" cy="1443649"/>
          </a:xfrm>
          <a:prstGeom prst="rect">
            <a:avLst/>
          </a:prstGeom>
        </p:spPr>
      </p:pic>
      <p:pic>
        <p:nvPicPr>
          <p:cNvPr id="27" name="Slika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269" y="5204830"/>
            <a:ext cx="1332810" cy="1332810"/>
          </a:xfrm>
          <a:prstGeom prst="rect">
            <a:avLst/>
          </a:prstGeom>
        </p:spPr>
      </p:pic>
      <p:pic>
        <p:nvPicPr>
          <p:cNvPr id="28" name="Slika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2525" y="5345663"/>
            <a:ext cx="1366132" cy="1366132"/>
          </a:xfrm>
          <a:prstGeom prst="rect">
            <a:avLst/>
          </a:prstGeom>
        </p:spPr>
      </p:pic>
      <p:pic>
        <p:nvPicPr>
          <p:cNvPr id="30" name="Slika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5974" y="-268033"/>
            <a:ext cx="2200068" cy="2370352"/>
          </a:xfrm>
          <a:prstGeom prst="rect">
            <a:avLst/>
          </a:prstGeom>
        </p:spPr>
      </p:pic>
      <p:sp>
        <p:nvSpPr>
          <p:cNvPr id="32" name="TekstniOkvir 31"/>
          <p:cNvSpPr txBox="1"/>
          <p:nvPr/>
        </p:nvSpPr>
        <p:spPr>
          <a:xfrm>
            <a:off x="211453" y="1616659"/>
            <a:ext cx="4676646" cy="1323439"/>
          </a:xfrm>
          <a:prstGeom prst="rect">
            <a:avLst/>
          </a:prstGeom>
          <a:noFill/>
        </p:spPr>
        <p:txBody>
          <a:bodyPr wrap="square" rtlCol="0">
            <a:spAutoFit/>
          </a:bodyPr>
          <a:lstStyle/>
          <a:p>
            <a:pPr marL="285750" indent="-285750">
              <a:buFontTx/>
              <a:buChar char="-"/>
            </a:pPr>
            <a:r>
              <a:rPr lang="en-US" sz="1600" dirty="0"/>
              <a:t>Rigid ball </a:t>
            </a:r>
            <a:r>
              <a:rPr lang="en-US" sz="1600" dirty="0" smtClean="0"/>
              <a:t>bearing</a:t>
            </a:r>
            <a:r>
              <a:rPr lang="hr-HR" sz="1600" dirty="0" smtClean="0"/>
              <a:t>s</a:t>
            </a:r>
            <a:endParaRPr lang="en-US" sz="1600" dirty="0"/>
          </a:p>
          <a:p>
            <a:pPr marL="285750" indent="-285750">
              <a:buFontTx/>
              <a:buChar char="-"/>
            </a:pPr>
            <a:r>
              <a:rPr lang="en-US" sz="1600" dirty="0"/>
              <a:t>Single row deep groove ball bearings</a:t>
            </a:r>
          </a:p>
          <a:p>
            <a:pPr marL="285750" indent="-285750">
              <a:buFontTx/>
              <a:buChar char="-"/>
            </a:pPr>
            <a:r>
              <a:rPr lang="en-US" sz="1600" dirty="0"/>
              <a:t>Double row deep groove ball bearings</a:t>
            </a:r>
          </a:p>
          <a:p>
            <a:pPr marL="285750" indent="-285750">
              <a:buFontTx/>
              <a:buChar char="-"/>
            </a:pPr>
            <a:r>
              <a:rPr lang="en-US" sz="1600" dirty="0"/>
              <a:t>Spindle bearings</a:t>
            </a:r>
          </a:p>
          <a:p>
            <a:pPr marL="285750" indent="-285750">
              <a:buFontTx/>
              <a:buChar char="-"/>
            </a:pPr>
            <a:r>
              <a:rPr lang="en-US" sz="1600" dirty="0"/>
              <a:t>Four-point contact bearings</a:t>
            </a:r>
            <a:endParaRPr lang="hr-HR" sz="1600" dirty="0"/>
          </a:p>
        </p:txBody>
      </p:sp>
      <p:sp>
        <p:nvSpPr>
          <p:cNvPr id="33" name="TekstniOkvir 32"/>
          <p:cNvSpPr txBox="1"/>
          <p:nvPr/>
        </p:nvSpPr>
        <p:spPr>
          <a:xfrm>
            <a:off x="3632625" y="2848519"/>
            <a:ext cx="4358672" cy="2062103"/>
          </a:xfrm>
          <a:prstGeom prst="rect">
            <a:avLst/>
          </a:prstGeom>
          <a:noFill/>
        </p:spPr>
        <p:txBody>
          <a:bodyPr wrap="square" rtlCol="0">
            <a:spAutoFit/>
          </a:bodyPr>
          <a:lstStyle/>
          <a:p>
            <a:pPr marL="285750" indent="-285750">
              <a:buFontTx/>
              <a:buChar char="-"/>
            </a:pPr>
            <a:r>
              <a:rPr lang="hr-HR" sz="1600" dirty="0" err="1"/>
              <a:t>Self-adjusting</a:t>
            </a:r>
            <a:r>
              <a:rPr lang="hr-HR" sz="1600" dirty="0"/>
              <a:t> </a:t>
            </a:r>
            <a:r>
              <a:rPr lang="hr-HR" sz="1600" dirty="0" err="1"/>
              <a:t>ball</a:t>
            </a:r>
            <a:r>
              <a:rPr lang="hr-HR" sz="1600" dirty="0"/>
              <a:t> </a:t>
            </a:r>
            <a:r>
              <a:rPr lang="hr-HR" sz="1600" dirty="0" err="1"/>
              <a:t>bearings</a:t>
            </a:r>
            <a:endParaRPr lang="hr-HR" sz="1600" dirty="0"/>
          </a:p>
          <a:p>
            <a:pPr marL="285750" indent="-285750">
              <a:buFontTx/>
              <a:buChar char="-"/>
            </a:pPr>
            <a:r>
              <a:rPr lang="hr-HR" sz="1600" dirty="0" err="1"/>
              <a:t>Cylindrical</a:t>
            </a:r>
            <a:r>
              <a:rPr lang="hr-HR" sz="1600" dirty="0"/>
              <a:t> </a:t>
            </a:r>
            <a:r>
              <a:rPr lang="hr-HR" sz="1600" dirty="0" err="1"/>
              <a:t>roller</a:t>
            </a:r>
            <a:r>
              <a:rPr lang="hr-HR" sz="1600" dirty="0"/>
              <a:t> </a:t>
            </a:r>
            <a:r>
              <a:rPr lang="hr-HR" sz="1600" dirty="0" err="1"/>
              <a:t>bearings</a:t>
            </a:r>
            <a:endParaRPr lang="hr-HR" sz="1600" dirty="0"/>
          </a:p>
          <a:p>
            <a:pPr marL="285750" indent="-285750">
              <a:buFontTx/>
              <a:buChar char="-"/>
            </a:pPr>
            <a:r>
              <a:rPr lang="hr-HR" sz="1600" dirty="0" err="1"/>
              <a:t>Tapered</a:t>
            </a:r>
            <a:r>
              <a:rPr lang="hr-HR" sz="1600" dirty="0"/>
              <a:t> </a:t>
            </a:r>
            <a:r>
              <a:rPr lang="hr-HR" sz="1600" dirty="0" err="1"/>
              <a:t>roller</a:t>
            </a:r>
            <a:r>
              <a:rPr lang="hr-HR" sz="1600" dirty="0"/>
              <a:t> </a:t>
            </a:r>
            <a:r>
              <a:rPr lang="hr-HR" sz="1600" dirty="0" err="1"/>
              <a:t>bearings</a:t>
            </a:r>
            <a:endParaRPr lang="hr-HR" sz="1600" dirty="0"/>
          </a:p>
          <a:p>
            <a:pPr marL="285750" indent="-285750">
              <a:buFontTx/>
              <a:buChar char="-"/>
            </a:pPr>
            <a:r>
              <a:rPr lang="hr-HR" sz="1600" dirty="0" err="1"/>
              <a:t>Barrel</a:t>
            </a:r>
            <a:r>
              <a:rPr lang="hr-HR" sz="1600" dirty="0"/>
              <a:t> </a:t>
            </a:r>
            <a:r>
              <a:rPr lang="hr-HR" sz="1600" dirty="0" err="1"/>
              <a:t>bearings</a:t>
            </a:r>
            <a:endParaRPr lang="hr-HR" sz="1600" dirty="0"/>
          </a:p>
          <a:p>
            <a:pPr marL="285750" indent="-285750">
              <a:buFontTx/>
              <a:buChar char="-"/>
            </a:pPr>
            <a:r>
              <a:rPr lang="hr-HR" sz="1600" dirty="0" err="1"/>
              <a:t>Self-adjusting</a:t>
            </a:r>
            <a:r>
              <a:rPr lang="hr-HR" sz="1600" dirty="0"/>
              <a:t> </a:t>
            </a:r>
            <a:r>
              <a:rPr lang="hr-HR" sz="1600" dirty="0" err="1"/>
              <a:t>roller</a:t>
            </a:r>
            <a:r>
              <a:rPr lang="hr-HR" sz="1600" dirty="0"/>
              <a:t> </a:t>
            </a:r>
            <a:r>
              <a:rPr lang="hr-HR" sz="1600" dirty="0" err="1"/>
              <a:t>bearings</a:t>
            </a:r>
            <a:endParaRPr lang="hr-HR" sz="1600" dirty="0"/>
          </a:p>
          <a:p>
            <a:pPr marL="285750" indent="-285750">
              <a:buFontTx/>
              <a:buChar char="-"/>
            </a:pPr>
            <a:r>
              <a:rPr lang="hr-HR" sz="1600" dirty="0" err="1"/>
              <a:t>Axial-rigid</a:t>
            </a:r>
            <a:r>
              <a:rPr lang="hr-HR" sz="1600" dirty="0"/>
              <a:t> </a:t>
            </a:r>
            <a:r>
              <a:rPr lang="hr-HR" sz="1600" dirty="0" err="1"/>
              <a:t>ball</a:t>
            </a:r>
            <a:r>
              <a:rPr lang="hr-HR" sz="1600" dirty="0"/>
              <a:t> </a:t>
            </a:r>
            <a:r>
              <a:rPr lang="hr-HR" sz="1600" dirty="0" err="1"/>
              <a:t>bearings</a:t>
            </a:r>
            <a:endParaRPr lang="hr-HR" sz="1600" dirty="0"/>
          </a:p>
          <a:p>
            <a:pPr marL="285750" indent="-285750">
              <a:buFontTx/>
              <a:buChar char="-"/>
            </a:pPr>
            <a:r>
              <a:rPr lang="hr-HR" sz="1600" dirty="0" err="1"/>
              <a:t>Axial-cylindrical</a:t>
            </a:r>
            <a:r>
              <a:rPr lang="hr-HR" sz="1600" dirty="0"/>
              <a:t> </a:t>
            </a:r>
            <a:r>
              <a:rPr lang="hr-HR" sz="1600" dirty="0" err="1"/>
              <a:t>roller</a:t>
            </a:r>
            <a:r>
              <a:rPr lang="hr-HR" sz="1600" dirty="0"/>
              <a:t> </a:t>
            </a:r>
            <a:r>
              <a:rPr lang="hr-HR" sz="1600" dirty="0" err="1"/>
              <a:t>bearings</a:t>
            </a:r>
            <a:endParaRPr lang="hr-HR" sz="1600" dirty="0"/>
          </a:p>
          <a:p>
            <a:pPr marL="285750" indent="-285750">
              <a:buFontTx/>
              <a:buChar char="-"/>
            </a:pPr>
            <a:r>
              <a:rPr lang="hr-HR" sz="1600" dirty="0" err="1"/>
              <a:t>Axial-self-aligning</a:t>
            </a:r>
            <a:r>
              <a:rPr lang="hr-HR" sz="1600" dirty="0"/>
              <a:t> </a:t>
            </a:r>
            <a:r>
              <a:rPr lang="hr-HR" sz="1600" dirty="0" err="1"/>
              <a:t>roller</a:t>
            </a:r>
            <a:r>
              <a:rPr lang="hr-HR" sz="1600" dirty="0"/>
              <a:t> </a:t>
            </a:r>
            <a:r>
              <a:rPr lang="hr-HR" sz="1600" dirty="0" err="1"/>
              <a:t>bearings</a:t>
            </a:r>
            <a:endParaRPr lang="hr-HR" sz="1600" dirty="0"/>
          </a:p>
        </p:txBody>
      </p:sp>
      <p:sp>
        <p:nvSpPr>
          <p:cNvPr id="34" name="TekstniOkvir 33"/>
          <p:cNvSpPr txBox="1"/>
          <p:nvPr/>
        </p:nvSpPr>
        <p:spPr>
          <a:xfrm>
            <a:off x="292932" y="4435767"/>
            <a:ext cx="3505725" cy="584775"/>
          </a:xfrm>
          <a:prstGeom prst="rect">
            <a:avLst/>
          </a:prstGeom>
          <a:noFill/>
        </p:spPr>
        <p:txBody>
          <a:bodyPr wrap="square" rtlCol="0">
            <a:spAutoFit/>
          </a:bodyPr>
          <a:lstStyle/>
          <a:p>
            <a:r>
              <a:rPr lang="en-US" sz="1600" dirty="0" smtClean="0"/>
              <a:t>- </a:t>
            </a:r>
            <a:r>
              <a:rPr lang="en-US" sz="1600" dirty="0"/>
              <a:t>Needle, articulated and adjustable bearings</a:t>
            </a:r>
            <a:endParaRPr lang="hr-HR" sz="1600" dirty="0"/>
          </a:p>
        </p:txBody>
      </p:sp>
      <p:sp>
        <p:nvSpPr>
          <p:cNvPr id="36" name="TekstniOkvir 35"/>
          <p:cNvSpPr txBox="1"/>
          <p:nvPr/>
        </p:nvSpPr>
        <p:spPr>
          <a:xfrm>
            <a:off x="4495273" y="1436456"/>
            <a:ext cx="3531870" cy="830997"/>
          </a:xfrm>
          <a:prstGeom prst="rect">
            <a:avLst/>
          </a:prstGeom>
          <a:noFill/>
        </p:spPr>
        <p:txBody>
          <a:bodyPr wrap="square" rtlCol="0">
            <a:spAutoFit/>
          </a:bodyPr>
          <a:lstStyle/>
          <a:p>
            <a:r>
              <a:rPr lang="en-US" sz="1600" dirty="0"/>
              <a:t>- </a:t>
            </a:r>
            <a:r>
              <a:rPr lang="hr-HR" sz="1600" dirty="0" err="1" smtClean="0"/>
              <a:t>Housing</a:t>
            </a:r>
            <a:r>
              <a:rPr lang="en-US" sz="1600" dirty="0" smtClean="0"/>
              <a:t>s </a:t>
            </a:r>
            <a:r>
              <a:rPr lang="en-US" sz="1600" dirty="0"/>
              <a:t>with mounted </a:t>
            </a:r>
            <a:r>
              <a:rPr lang="en-US" sz="1600" dirty="0" smtClean="0"/>
              <a:t>bearing</a:t>
            </a:r>
            <a:r>
              <a:rPr lang="hr-HR" sz="1600" dirty="0" smtClean="0"/>
              <a:t>s</a:t>
            </a:r>
            <a:endParaRPr lang="en-US" sz="1600" dirty="0"/>
          </a:p>
          <a:p>
            <a:r>
              <a:rPr lang="en-US" sz="1600" dirty="0"/>
              <a:t>- </a:t>
            </a:r>
            <a:r>
              <a:rPr lang="hr-HR" sz="1600" dirty="0" err="1" smtClean="0"/>
              <a:t>Housing</a:t>
            </a:r>
            <a:r>
              <a:rPr lang="en-US" sz="1600" dirty="0" smtClean="0"/>
              <a:t>s </a:t>
            </a:r>
            <a:r>
              <a:rPr lang="en-US" sz="1600" dirty="0"/>
              <a:t>for self-adjusting bearings</a:t>
            </a:r>
          </a:p>
          <a:p>
            <a:r>
              <a:rPr lang="en-US" sz="1600" dirty="0"/>
              <a:t>- Housings without bearings</a:t>
            </a:r>
            <a:endParaRPr lang="hr-HR" sz="1600" dirty="0"/>
          </a:p>
        </p:txBody>
      </p:sp>
      <p:pic>
        <p:nvPicPr>
          <p:cNvPr id="37" name="Slika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923" y="2900174"/>
            <a:ext cx="2646047" cy="1488401"/>
          </a:xfrm>
          <a:prstGeom prst="rect">
            <a:avLst/>
          </a:prstGeom>
        </p:spPr>
      </p:pic>
      <p:sp>
        <p:nvSpPr>
          <p:cNvPr id="38" name="TekstniOkvir 37"/>
          <p:cNvSpPr txBox="1"/>
          <p:nvPr/>
        </p:nvSpPr>
        <p:spPr>
          <a:xfrm>
            <a:off x="8627789" y="3427964"/>
            <a:ext cx="3099997" cy="1938992"/>
          </a:xfrm>
          <a:prstGeom prst="rect">
            <a:avLst/>
          </a:prstGeom>
          <a:noFill/>
        </p:spPr>
        <p:txBody>
          <a:bodyPr wrap="square" rtlCol="0">
            <a:spAutoFit/>
          </a:bodyPr>
          <a:lstStyle/>
          <a:p>
            <a:pPr algn="ctr"/>
            <a:r>
              <a:rPr lang="hr-HR" sz="4000" b="1" dirty="0" smtClean="0">
                <a:solidFill>
                  <a:schemeClr val="bg1"/>
                </a:solidFill>
              </a:rPr>
              <a:t>AND</a:t>
            </a:r>
          </a:p>
          <a:p>
            <a:pPr algn="ctr"/>
            <a:r>
              <a:rPr lang="hr-HR" sz="4000" b="1" dirty="0" smtClean="0">
                <a:solidFill>
                  <a:schemeClr val="bg1"/>
                </a:solidFill>
              </a:rPr>
              <a:t>BEARING</a:t>
            </a:r>
          </a:p>
          <a:p>
            <a:pPr algn="ctr"/>
            <a:r>
              <a:rPr lang="hr-HR" sz="4000" b="1" dirty="0" smtClean="0">
                <a:solidFill>
                  <a:schemeClr val="bg1"/>
                </a:solidFill>
              </a:rPr>
              <a:t>ACCESSORIES</a:t>
            </a:r>
            <a:endParaRPr lang="hr-HR" sz="4000" b="1" dirty="0">
              <a:solidFill>
                <a:schemeClr val="bg1"/>
              </a:solidFill>
            </a:endParaRPr>
          </a:p>
        </p:txBody>
      </p:sp>
      <p:pic>
        <p:nvPicPr>
          <p:cNvPr id="39" name="Slika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9068" y="5436012"/>
            <a:ext cx="1278164" cy="1314084"/>
          </a:xfrm>
          <a:prstGeom prst="rect">
            <a:avLst/>
          </a:prstGeom>
        </p:spPr>
      </p:pic>
      <p:sp>
        <p:nvSpPr>
          <p:cNvPr id="40" name="TekstniOkvir 39"/>
          <p:cNvSpPr txBox="1"/>
          <p:nvPr/>
        </p:nvSpPr>
        <p:spPr>
          <a:xfrm>
            <a:off x="4043135" y="5613230"/>
            <a:ext cx="2466007" cy="830997"/>
          </a:xfrm>
          <a:prstGeom prst="rect">
            <a:avLst/>
          </a:prstGeom>
          <a:noFill/>
        </p:spPr>
        <p:txBody>
          <a:bodyPr wrap="square" rtlCol="0">
            <a:spAutoFit/>
          </a:bodyPr>
          <a:lstStyle/>
          <a:p>
            <a:r>
              <a:rPr lang="en-US" sz="1600" dirty="0" smtClean="0"/>
              <a:t>- </a:t>
            </a:r>
            <a:r>
              <a:rPr lang="en-US" sz="1600" dirty="0"/>
              <a:t>Shells, seals, KM matrices, MB fuses, spacer rings, snaps</a:t>
            </a:r>
            <a:endParaRPr lang="hr-HR" sz="1600" dirty="0"/>
          </a:p>
        </p:txBody>
      </p:sp>
      <p:sp>
        <p:nvSpPr>
          <p:cNvPr id="6" name="Elipsa 5"/>
          <p:cNvSpPr/>
          <p:nvPr/>
        </p:nvSpPr>
        <p:spPr>
          <a:xfrm>
            <a:off x="10449697" y="3336324"/>
            <a:ext cx="45719" cy="45719"/>
          </a:xfrm>
          <a:prstGeom prst="ellipse">
            <a:avLst/>
          </a:prstGeom>
          <a:solidFill>
            <a:srgbClr val="751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994090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4"/>
          <p:cNvPicPr preferRelativeResize="0"/>
          <p:nvPr/>
        </p:nvPicPr>
        <p:blipFill rotWithShape="1">
          <a:blip r:embed="rId3">
            <a:alphaModFix/>
          </a:blip>
          <a:srcRect t="28325" b="23004"/>
          <a:stretch/>
        </p:blipFill>
        <p:spPr>
          <a:xfrm rot="5400000">
            <a:off x="-2313508" y="2313506"/>
            <a:ext cx="6858000" cy="2230985"/>
          </a:xfrm>
          <a:prstGeom prst="rect">
            <a:avLst/>
          </a:prstGeom>
          <a:noFill/>
          <a:ln>
            <a:noFill/>
          </a:ln>
        </p:spPr>
      </p:pic>
      <p:pic>
        <p:nvPicPr>
          <p:cNvPr id="149" name="Google Shape;149;p4"/>
          <p:cNvPicPr preferRelativeResize="0"/>
          <p:nvPr/>
        </p:nvPicPr>
        <p:blipFill rotWithShape="1">
          <a:blip r:embed="rId4">
            <a:alphaModFix/>
          </a:blip>
          <a:srcRect t="28711" b="10919"/>
          <a:stretch/>
        </p:blipFill>
        <p:spPr>
          <a:xfrm rot="5400000">
            <a:off x="-112174" y="2343159"/>
            <a:ext cx="6858000" cy="2171682"/>
          </a:xfrm>
          <a:prstGeom prst="rect">
            <a:avLst/>
          </a:prstGeom>
          <a:noFill/>
          <a:ln>
            <a:noFill/>
          </a:ln>
        </p:spPr>
      </p:pic>
      <p:sp>
        <p:nvSpPr>
          <p:cNvPr id="150" name="Google Shape;150;p4"/>
          <p:cNvSpPr/>
          <p:nvPr/>
        </p:nvSpPr>
        <p:spPr>
          <a:xfrm rot="734068">
            <a:off x="612326" y="-256700"/>
            <a:ext cx="4553383" cy="6903760"/>
          </a:xfrm>
          <a:custGeom>
            <a:avLst/>
            <a:gdLst/>
            <a:ahLst/>
            <a:cxnLst/>
            <a:rect l="l" t="t" r="r" b="b"/>
            <a:pathLst>
              <a:path w="3528930" h="4570519" extrusionOk="0">
                <a:moveTo>
                  <a:pt x="0" y="447922"/>
                </a:moveTo>
                <a:lnTo>
                  <a:pt x="2370748" y="0"/>
                </a:lnTo>
                <a:cubicBezTo>
                  <a:pt x="2439422" y="275544"/>
                  <a:pt x="2511530" y="565937"/>
                  <a:pt x="2585014" y="840591"/>
                </a:cubicBezTo>
                <a:lnTo>
                  <a:pt x="3528930" y="4443314"/>
                </a:lnTo>
                <a:lnTo>
                  <a:pt x="2863878" y="4570519"/>
                </a:lnTo>
                <a:lnTo>
                  <a:pt x="0" y="447922"/>
                </a:lnTo>
                <a:close/>
              </a:path>
            </a:pathLst>
          </a:custGeom>
          <a:solidFill>
            <a:srgbClr val="1E4E79">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4"/>
          <p:cNvSpPr/>
          <p:nvPr/>
        </p:nvSpPr>
        <p:spPr>
          <a:xfrm>
            <a:off x="181" y="-21500"/>
            <a:ext cx="3557057" cy="6908273"/>
          </a:xfrm>
          <a:custGeom>
            <a:avLst/>
            <a:gdLst/>
            <a:ahLst/>
            <a:cxnLst/>
            <a:rect l="l" t="t" r="r" b="b"/>
            <a:pathLst>
              <a:path w="3077021" h="5983560" extrusionOk="0">
                <a:moveTo>
                  <a:pt x="0" y="18773"/>
                </a:moveTo>
                <a:lnTo>
                  <a:pt x="1079083" y="0"/>
                </a:lnTo>
                <a:cubicBezTo>
                  <a:pt x="1807545" y="2283915"/>
                  <a:pt x="2304616" y="3575645"/>
                  <a:pt x="3077021" y="5947560"/>
                </a:cubicBezTo>
                <a:lnTo>
                  <a:pt x="4706" y="5983560"/>
                </a:lnTo>
                <a:cubicBezTo>
                  <a:pt x="3137" y="3995298"/>
                  <a:pt x="1569" y="2007035"/>
                  <a:pt x="0" y="18773"/>
                </a:cubicBezTo>
                <a:close/>
              </a:path>
            </a:pathLst>
          </a:custGeom>
          <a:solidFill>
            <a:srgbClr val="C0000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p:txBody>
      </p:sp>
      <p:sp>
        <p:nvSpPr>
          <p:cNvPr id="152" name="Google Shape;152;p4"/>
          <p:cNvSpPr txBox="1"/>
          <p:nvPr/>
        </p:nvSpPr>
        <p:spPr>
          <a:xfrm>
            <a:off x="-1388694" y="2047053"/>
            <a:ext cx="7186806"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r-HR" sz="4400" b="1" dirty="0" smtClean="0">
                <a:solidFill>
                  <a:schemeClr val="lt1"/>
                </a:solidFill>
                <a:latin typeface="Calibri"/>
                <a:ea typeface="Calibri"/>
                <a:cs typeface="Calibri"/>
                <a:sym typeface="Calibri"/>
              </a:rPr>
              <a:t>ELECTRIC MOTORS </a:t>
            </a:r>
            <a:endParaRPr dirty="0"/>
          </a:p>
          <a:p>
            <a:pPr marL="0" marR="0" lvl="0" indent="0" algn="ctr" rtl="0">
              <a:spcBef>
                <a:spcPts val="0"/>
              </a:spcBef>
              <a:spcAft>
                <a:spcPts val="0"/>
              </a:spcAft>
              <a:buNone/>
            </a:pPr>
            <a:r>
              <a:rPr lang="hr-HR" sz="4400" b="1" dirty="0" smtClean="0">
                <a:solidFill>
                  <a:schemeClr val="lt1"/>
                </a:solidFill>
                <a:latin typeface="Calibri"/>
                <a:cs typeface="Calibri"/>
                <a:sym typeface="Calibri"/>
              </a:rPr>
              <a:t>AND</a:t>
            </a:r>
            <a:endParaRPr dirty="0"/>
          </a:p>
          <a:p>
            <a:pPr marL="0" marR="0" lvl="0" indent="0" algn="ctr" rtl="0">
              <a:spcBef>
                <a:spcPts val="0"/>
              </a:spcBef>
              <a:spcAft>
                <a:spcPts val="0"/>
              </a:spcAft>
              <a:buNone/>
            </a:pPr>
            <a:r>
              <a:rPr lang="hr-HR" sz="4400" b="1" dirty="0">
                <a:solidFill>
                  <a:schemeClr val="lt1"/>
                </a:solidFill>
                <a:latin typeface="Calibri"/>
                <a:ea typeface="Calibri"/>
                <a:cs typeface="Calibri"/>
                <a:sym typeface="Calibri"/>
              </a:rPr>
              <a:t> </a:t>
            </a:r>
            <a:r>
              <a:rPr lang="hr-HR" sz="4400" b="1" dirty="0" smtClean="0">
                <a:solidFill>
                  <a:schemeClr val="lt1"/>
                </a:solidFill>
                <a:latin typeface="Calibri"/>
                <a:ea typeface="Calibri"/>
                <a:cs typeface="Calibri"/>
                <a:sym typeface="Calibri"/>
              </a:rPr>
              <a:t>GEARBOXES</a:t>
            </a:r>
            <a:endParaRPr sz="4800" b="1" dirty="0">
              <a:solidFill>
                <a:schemeClr val="lt1"/>
              </a:solidFill>
              <a:latin typeface="Calibri"/>
              <a:ea typeface="Calibri"/>
              <a:cs typeface="Calibri"/>
              <a:sym typeface="Calibri"/>
            </a:endParaRPr>
          </a:p>
        </p:txBody>
      </p:sp>
      <p:cxnSp>
        <p:nvCxnSpPr>
          <p:cNvPr id="153" name="Google Shape;153;p4"/>
          <p:cNvCxnSpPr/>
          <p:nvPr/>
        </p:nvCxnSpPr>
        <p:spPr>
          <a:xfrm rot="10800000" flipH="1">
            <a:off x="8543336" y="2769445"/>
            <a:ext cx="5511283" cy="1990"/>
          </a:xfrm>
          <a:prstGeom prst="straightConnector1">
            <a:avLst/>
          </a:prstGeom>
          <a:noFill/>
          <a:ln w="19050" cap="flat" cmpd="sng">
            <a:solidFill>
              <a:schemeClr val="lt1"/>
            </a:solidFill>
            <a:prstDash val="solid"/>
            <a:miter lim="800000"/>
            <a:headEnd type="none" w="sm" len="sm"/>
            <a:tailEnd type="none" w="sm" len="sm"/>
          </a:ln>
        </p:spPr>
      </p:cxnSp>
      <p:pic>
        <p:nvPicPr>
          <p:cNvPr id="154" name="Google Shape;154;p4"/>
          <p:cNvPicPr preferRelativeResize="0"/>
          <p:nvPr/>
        </p:nvPicPr>
        <p:blipFill rotWithShape="1">
          <a:blip r:embed="rId5">
            <a:alphaModFix/>
          </a:blip>
          <a:srcRect/>
          <a:stretch/>
        </p:blipFill>
        <p:spPr>
          <a:xfrm>
            <a:off x="10981592" y="51283"/>
            <a:ext cx="1207932" cy="966345"/>
          </a:xfrm>
          <a:prstGeom prst="rect">
            <a:avLst/>
          </a:prstGeom>
          <a:noFill/>
          <a:ln>
            <a:noFill/>
          </a:ln>
        </p:spPr>
      </p:pic>
      <p:cxnSp>
        <p:nvCxnSpPr>
          <p:cNvPr id="155" name="Google Shape;155;p4"/>
          <p:cNvCxnSpPr/>
          <p:nvPr/>
        </p:nvCxnSpPr>
        <p:spPr>
          <a:xfrm rot="10800000" flipH="1">
            <a:off x="4620415" y="4187491"/>
            <a:ext cx="7426806" cy="3094"/>
          </a:xfrm>
          <a:prstGeom prst="straightConnector1">
            <a:avLst/>
          </a:prstGeom>
          <a:noFill/>
          <a:ln w="9525" cap="flat" cmpd="sng">
            <a:solidFill>
              <a:schemeClr val="dk1"/>
            </a:solidFill>
            <a:prstDash val="solid"/>
            <a:miter lim="800000"/>
            <a:headEnd type="none" w="sm" len="sm"/>
            <a:tailEnd type="none" w="sm" len="sm"/>
          </a:ln>
        </p:spPr>
      </p:cxnSp>
      <p:pic>
        <p:nvPicPr>
          <p:cNvPr id="156" name="Google Shape;156;p4"/>
          <p:cNvPicPr preferRelativeResize="0"/>
          <p:nvPr/>
        </p:nvPicPr>
        <p:blipFill rotWithShape="1">
          <a:blip r:embed="rId6">
            <a:alphaModFix/>
          </a:blip>
          <a:srcRect/>
          <a:stretch/>
        </p:blipFill>
        <p:spPr>
          <a:xfrm>
            <a:off x="4620414" y="359263"/>
            <a:ext cx="3541871" cy="764221"/>
          </a:xfrm>
          <a:prstGeom prst="rect">
            <a:avLst/>
          </a:prstGeom>
          <a:noFill/>
          <a:ln>
            <a:noFill/>
          </a:ln>
        </p:spPr>
      </p:pic>
      <p:pic>
        <p:nvPicPr>
          <p:cNvPr id="158" name="Google Shape;158;p4"/>
          <p:cNvPicPr preferRelativeResize="0"/>
          <p:nvPr/>
        </p:nvPicPr>
        <p:blipFill rotWithShape="1">
          <a:blip r:embed="rId7">
            <a:alphaModFix/>
          </a:blip>
          <a:srcRect t="12231" b="15636"/>
          <a:stretch/>
        </p:blipFill>
        <p:spPr>
          <a:xfrm>
            <a:off x="6226600" y="2417579"/>
            <a:ext cx="2433285" cy="1644468"/>
          </a:xfrm>
          <a:prstGeom prst="rect">
            <a:avLst/>
          </a:prstGeom>
          <a:noFill/>
          <a:ln>
            <a:noFill/>
          </a:ln>
        </p:spPr>
      </p:pic>
      <p:pic>
        <p:nvPicPr>
          <p:cNvPr id="159" name="Google Shape;159;p4"/>
          <p:cNvPicPr preferRelativeResize="0"/>
          <p:nvPr/>
        </p:nvPicPr>
        <p:blipFill rotWithShape="1">
          <a:blip r:embed="rId8">
            <a:alphaModFix/>
          </a:blip>
          <a:srcRect t="11815"/>
          <a:stretch/>
        </p:blipFill>
        <p:spPr>
          <a:xfrm>
            <a:off x="4790839" y="4196899"/>
            <a:ext cx="1339470" cy="1022761"/>
          </a:xfrm>
          <a:prstGeom prst="rect">
            <a:avLst/>
          </a:prstGeom>
          <a:noFill/>
          <a:ln>
            <a:noFill/>
          </a:ln>
        </p:spPr>
      </p:pic>
      <p:pic>
        <p:nvPicPr>
          <p:cNvPr id="160" name="Google Shape;160;p4"/>
          <p:cNvPicPr preferRelativeResize="0"/>
          <p:nvPr/>
        </p:nvPicPr>
        <p:blipFill rotWithShape="1">
          <a:blip r:embed="rId9">
            <a:alphaModFix/>
          </a:blip>
          <a:srcRect/>
          <a:stretch/>
        </p:blipFill>
        <p:spPr>
          <a:xfrm>
            <a:off x="4577351" y="5599215"/>
            <a:ext cx="2243957" cy="1402473"/>
          </a:xfrm>
          <a:prstGeom prst="rect">
            <a:avLst/>
          </a:prstGeom>
          <a:noFill/>
          <a:ln>
            <a:noFill/>
          </a:ln>
        </p:spPr>
      </p:pic>
      <p:pic>
        <p:nvPicPr>
          <p:cNvPr id="162" name="Google Shape;162;p4"/>
          <p:cNvPicPr preferRelativeResize="0"/>
          <p:nvPr/>
        </p:nvPicPr>
        <p:blipFill rotWithShape="1">
          <a:blip r:embed="rId10">
            <a:alphaModFix/>
          </a:blip>
          <a:srcRect t="8223"/>
          <a:stretch/>
        </p:blipFill>
        <p:spPr>
          <a:xfrm>
            <a:off x="9911191" y="4256869"/>
            <a:ext cx="1339072" cy="808970"/>
          </a:xfrm>
          <a:prstGeom prst="rect">
            <a:avLst/>
          </a:prstGeom>
          <a:noFill/>
          <a:ln>
            <a:noFill/>
          </a:ln>
        </p:spPr>
      </p:pic>
      <p:pic>
        <p:nvPicPr>
          <p:cNvPr id="163" name="Google Shape;163;p4"/>
          <p:cNvPicPr preferRelativeResize="0"/>
          <p:nvPr/>
        </p:nvPicPr>
        <p:blipFill rotWithShape="1">
          <a:blip r:embed="rId11">
            <a:alphaModFix/>
          </a:blip>
          <a:srcRect/>
          <a:stretch/>
        </p:blipFill>
        <p:spPr>
          <a:xfrm>
            <a:off x="7021014" y="5549781"/>
            <a:ext cx="1914500" cy="1280292"/>
          </a:xfrm>
          <a:prstGeom prst="rect">
            <a:avLst/>
          </a:prstGeom>
          <a:noFill/>
          <a:ln>
            <a:noFill/>
          </a:ln>
        </p:spPr>
      </p:pic>
      <p:pic>
        <p:nvPicPr>
          <p:cNvPr id="164" name="Google Shape;164;p4"/>
          <p:cNvPicPr preferRelativeResize="0"/>
          <p:nvPr/>
        </p:nvPicPr>
        <p:blipFill rotWithShape="1">
          <a:blip r:embed="rId12">
            <a:alphaModFix/>
          </a:blip>
          <a:srcRect/>
          <a:stretch/>
        </p:blipFill>
        <p:spPr>
          <a:xfrm>
            <a:off x="6989631" y="4543270"/>
            <a:ext cx="1818076" cy="441716"/>
          </a:xfrm>
          <a:prstGeom prst="rect">
            <a:avLst/>
          </a:prstGeom>
          <a:noFill/>
          <a:ln>
            <a:noFill/>
          </a:ln>
        </p:spPr>
      </p:pic>
      <p:pic>
        <p:nvPicPr>
          <p:cNvPr id="166" name="Google Shape;166;p4"/>
          <p:cNvPicPr preferRelativeResize="0"/>
          <p:nvPr/>
        </p:nvPicPr>
        <p:blipFill rotWithShape="1">
          <a:blip r:embed="rId13">
            <a:alphaModFix/>
          </a:blip>
          <a:srcRect/>
          <a:stretch/>
        </p:blipFill>
        <p:spPr>
          <a:xfrm>
            <a:off x="9633336" y="5506885"/>
            <a:ext cx="2276650" cy="1299588"/>
          </a:xfrm>
          <a:prstGeom prst="rect">
            <a:avLst/>
          </a:prstGeom>
          <a:noFill/>
          <a:ln>
            <a:noFill/>
          </a:ln>
        </p:spPr>
      </p:pic>
      <p:sp>
        <p:nvSpPr>
          <p:cNvPr id="168" name="Google Shape;168;p4"/>
          <p:cNvSpPr/>
          <p:nvPr/>
        </p:nvSpPr>
        <p:spPr>
          <a:xfrm>
            <a:off x="1757082" y="3478306"/>
            <a:ext cx="53789" cy="45980"/>
          </a:xfrm>
          <a:prstGeom prst="ellipse">
            <a:avLst/>
          </a:prstGeom>
          <a:solidFill>
            <a:srgbClr val="A542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9" name="Google Shape;169;p4"/>
          <p:cNvPicPr preferRelativeResize="0"/>
          <p:nvPr/>
        </p:nvPicPr>
        <p:blipFill rotWithShape="1">
          <a:blip r:embed="rId14">
            <a:alphaModFix/>
          </a:blip>
          <a:srcRect/>
          <a:stretch/>
        </p:blipFill>
        <p:spPr>
          <a:xfrm>
            <a:off x="9071314" y="204877"/>
            <a:ext cx="1523863" cy="1055097"/>
          </a:xfrm>
          <a:prstGeom prst="rect">
            <a:avLst/>
          </a:prstGeom>
          <a:noFill/>
          <a:ln>
            <a:noFill/>
          </a:ln>
        </p:spPr>
      </p:pic>
      <p:sp>
        <p:nvSpPr>
          <p:cNvPr id="170" name="Google Shape;170;p4"/>
          <p:cNvSpPr txBox="1"/>
          <p:nvPr/>
        </p:nvSpPr>
        <p:spPr>
          <a:xfrm>
            <a:off x="8438538" y="1365536"/>
            <a:ext cx="3608683" cy="1077178"/>
          </a:xfrm>
          <a:prstGeom prst="rect">
            <a:avLst/>
          </a:prstGeom>
          <a:noFill/>
          <a:ln>
            <a:noFill/>
          </a:ln>
        </p:spPr>
        <p:txBody>
          <a:bodyPr spcFirstLastPara="1" wrap="square" lIns="91425" tIns="45700" rIns="91425" bIns="45700" anchor="t" anchorCtr="0">
            <a:spAutoFit/>
          </a:bodyPr>
          <a:lstStyle/>
          <a:p>
            <a:pPr lvl="0" algn="just"/>
            <a:r>
              <a:rPr lang="hr-HR" sz="1600" dirty="0" smtClean="0">
                <a:solidFill>
                  <a:schemeClr val="dk1"/>
                </a:solidFill>
                <a:latin typeface="Calibri"/>
                <a:ea typeface="Calibri"/>
                <a:cs typeface="Calibri"/>
                <a:sym typeface="Calibri"/>
              </a:rPr>
              <a:t>-</a:t>
            </a:r>
            <a:r>
              <a:rPr lang="en-US" sz="1600" dirty="0" smtClean="0">
                <a:solidFill>
                  <a:schemeClr val="dk1"/>
                </a:solidFill>
                <a:ea typeface="Calibri"/>
                <a:cs typeface="Calibri"/>
                <a:sym typeface="Calibri"/>
              </a:rPr>
              <a:t> </a:t>
            </a:r>
            <a:r>
              <a:rPr lang="hr-HR" sz="1600" dirty="0" smtClean="0">
                <a:solidFill>
                  <a:schemeClr val="dk1"/>
                </a:solidFill>
                <a:ea typeface="Calibri"/>
                <a:cs typeface="Calibri"/>
                <a:sym typeface="Calibri"/>
              </a:rPr>
              <a:t>W</a:t>
            </a:r>
            <a:r>
              <a:rPr lang="en-US" sz="1600" dirty="0" err="1" smtClean="0">
                <a:solidFill>
                  <a:schemeClr val="dk1"/>
                </a:solidFill>
                <a:ea typeface="Calibri"/>
                <a:cs typeface="Calibri"/>
                <a:sym typeface="Calibri"/>
              </a:rPr>
              <a:t>orld’s</a:t>
            </a:r>
            <a:r>
              <a:rPr lang="en-US" sz="1600" dirty="0" smtClean="0">
                <a:solidFill>
                  <a:schemeClr val="dk1"/>
                </a:solidFill>
                <a:ea typeface="Calibri"/>
                <a:cs typeface="Calibri"/>
                <a:sym typeface="Calibri"/>
              </a:rPr>
              <a:t> </a:t>
            </a:r>
            <a:r>
              <a:rPr lang="en-US" sz="1600" dirty="0">
                <a:solidFill>
                  <a:schemeClr val="dk1"/>
                </a:solidFill>
                <a:ea typeface="Calibri"/>
                <a:cs typeface="Calibri"/>
                <a:sym typeface="Calibri"/>
              </a:rPr>
              <a:t>leading </a:t>
            </a:r>
            <a:r>
              <a:rPr lang="en-US" sz="1600" dirty="0" smtClean="0">
                <a:solidFill>
                  <a:schemeClr val="dk1"/>
                </a:solidFill>
                <a:ea typeface="Calibri"/>
                <a:cs typeface="Calibri"/>
                <a:sym typeface="Calibri"/>
              </a:rPr>
              <a:t>manufacturer</a:t>
            </a:r>
            <a:r>
              <a:rPr lang="hr-HR" sz="1600" dirty="0" smtClean="0">
                <a:solidFill>
                  <a:schemeClr val="dk1"/>
                </a:solidFill>
                <a:ea typeface="Calibri"/>
                <a:cs typeface="Calibri"/>
                <a:sym typeface="Calibri"/>
              </a:rPr>
              <a:t> </a:t>
            </a:r>
            <a:r>
              <a:rPr lang="en-US" sz="1600" dirty="0" smtClean="0">
                <a:solidFill>
                  <a:schemeClr val="dk1"/>
                </a:solidFill>
                <a:ea typeface="Calibri"/>
                <a:cs typeface="Calibri"/>
                <a:sym typeface="Calibri"/>
              </a:rPr>
              <a:t>of </a:t>
            </a:r>
            <a:r>
              <a:rPr lang="en-US" sz="1600" dirty="0">
                <a:solidFill>
                  <a:schemeClr val="dk1"/>
                </a:solidFill>
                <a:ea typeface="Calibri"/>
                <a:cs typeface="Calibri"/>
                <a:sym typeface="Calibri"/>
              </a:rPr>
              <a:t>energy efficient electric motors, automation, power transmission, renewable resource </a:t>
            </a:r>
            <a:r>
              <a:rPr lang="en-US" sz="1600" dirty="0" smtClean="0">
                <a:solidFill>
                  <a:schemeClr val="dk1"/>
                </a:solidFill>
                <a:ea typeface="Calibri"/>
                <a:cs typeface="Calibri"/>
                <a:sym typeface="Calibri"/>
              </a:rPr>
              <a:t>technologies</a:t>
            </a:r>
            <a:r>
              <a:rPr lang="hr-HR" sz="1600" dirty="0">
                <a:solidFill>
                  <a:schemeClr val="dk1"/>
                </a:solidFill>
                <a:ea typeface="Calibri"/>
                <a:cs typeface="Calibri"/>
                <a:sym typeface="Calibri"/>
              </a:rPr>
              <a:t> </a:t>
            </a:r>
            <a:r>
              <a:rPr lang="hr-HR" sz="1600" dirty="0" err="1" smtClean="0">
                <a:solidFill>
                  <a:schemeClr val="dk1"/>
                </a:solidFill>
                <a:ea typeface="Calibri"/>
                <a:cs typeface="Calibri"/>
                <a:sym typeface="Calibri"/>
              </a:rPr>
              <a:t>and</a:t>
            </a:r>
            <a:r>
              <a:rPr lang="hr-HR" sz="1600" dirty="0" smtClean="0">
                <a:solidFill>
                  <a:schemeClr val="dk1"/>
                </a:solidFill>
                <a:ea typeface="Calibri"/>
                <a:cs typeface="Calibri"/>
                <a:sym typeface="Calibri"/>
              </a:rPr>
              <a:t> more</a:t>
            </a:r>
            <a:endParaRPr sz="1600" dirty="0">
              <a:solidFill>
                <a:schemeClr val="dk1"/>
              </a:solidFill>
              <a:latin typeface="Calibri"/>
              <a:ea typeface="Calibri"/>
              <a:cs typeface="Calibri"/>
              <a:sym typeface="Calibri"/>
            </a:endParaRPr>
          </a:p>
        </p:txBody>
      </p:sp>
      <p:pic>
        <p:nvPicPr>
          <p:cNvPr id="171" name="Google Shape;171;p4"/>
          <p:cNvPicPr preferRelativeResize="0"/>
          <p:nvPr/>
        </p:nvPicPr>
        <p:blipFill rotWithShape="1">
          <a:blip r:embed="rId15">
            <a:alphaModFix/>
          </a:blip>
          <a:srcRect/>
          <a:stretch/>
        </p:blipFill>
        <p:spPr>
          <a:xfrm>
            <a:off x="8895373" y="2576273"/>
            <a:ext cx="2827751" cy="1551545"/>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4613086" y="2794740"/>
            <a:ext cx="1818053" cy="1125631"/>
          </a:xfrm>
          <a:prstGeom prst="rect">
            <a:avLst/>
          </a:prstGeom>
          <a:noFill/>
          <a:ln>
            <a:noFill/>
          </a:ln>
        </p:spPr>
      </p:pic>
      <p:sp>
        <p:nvSpPr>
          <p:cNvPr id="27" name="TekstniOkvir 26"/>
          <p:cNvSpPr txBox="1"/>
          <p:nvPr/>
        </p:nvSpPr>
        <p:spPr>
          <a:xfrm>
            <a:off x="4689746" y="1409033"/>
            <a:ext cx="3151735" cy="923330"/>
          </a:xfrm>
          <a:prstGeom prst="rect">
            <a:avLst/>
          </a:prstGeom>
          <a:noFill/>
        </p:spPr>
        <p:txBody>
          <a:bodyPr wrap="square" rtlCol="0">
            <a:spAutoFit/>
          </a:bodyPr>
          <a:lstStyle/>
          <a:p>
            <a:r>
              <a:rPr lang="en-US" dirty="0" smtClean="0"/>
              <a:t>- </a:t>
            </a:r>
            <a:r>
              <a:rPr lang="en-US" dirty="0"/>
              <a:t>The largest manufacturer of planetary gearboxes for mobile and stationary applications</a:t>
            </a:r>
            <a:endParaRPr lang="hr-HR" dirty="0"/>
          </a:p>
        </p:txBody>
      </p:sp>
      <p:sp>
        <p:nvSpPr>
          <p:cNvPr id="28" name="TekstniOkvir 27"/>
          <p:cNvSpPr txBox="1"/>
          <p:nvPr/>
        </p:nvSpPr>
        <p:spPr>
          <a:xfrm>
            <a:off x="4577351" y="5048002"/>
            <a:ext cx="2640958" cy="646331"/>
          </a:xfrm>
          <a:prstGeom prst="rect">
            <a:avLst/>
          </a:prstGeom>
          <a:noFill/>
        </p:spPr>
        <p:txBody>
          <a:bodyPr wrap="square" rtlCol="0">
            <a:spAutoFit/>
          </a:bodyPr>
          <a:lstStyle/>
          <a:p>
            <a:r>
              <a:rPr lang="en-US" sz="1200" dirty="0" smtClean="0"/>
              <a:t>- </a:t>
            </a:r>
            <a:r>
              <a:rPr lang="en-US" sz="1200" dirty="0"/>
              <a:t>Specializes in the production of pulleys, gearboxes and other transmission parts</a:t>
            </a:r>
            <a:endParaRPr lang="hr-HR" sz="1200" dirty="0"/>
          </a:p>
        </p:txBody>
      </p:sp>
      <p:sp>
        <p:nvSpPr>
          <p:cNvPr id="29" name="TekstniOkvir 28"/>
          <p:cNvSpPr txBox="1"/>
          <p:nvPr/>
        </p:nvSpPr>
        <p:spPr>
          <a:xfrm>
            <a:off x="6958475" y="5005149"/>
            <a:ext cx="2765831" cy="646331"/>
          </a:xfrm>
          <a:prstGeom prst="rect">
            <a:avLst/>
          </a:prstGeom>
          <a:noFill/>
        </p:spPr>
        <p:txBody>
          <a:bodyPr wrap="square" rtlCol="0">
            <a:spAutoFit/>
          </a:bodyPr>
          <a:lstStyle/>
          <a:p>
            <a:r>
              <a:rPr lang="en-US" sz="1200" dirty="0"/>
              <a:t>- Designs and manufactures gearboxes, </a:t>
            </a:r>
            <a:r>
              <a:rPr lang="en-US" sz="1200" dirty="0" err="1"/>
              <a:t>variators</a:t>
            </a:r>
            <a:r>
              <a:rPr lang="en-US" sz="1200" dirty="0"/>
              <a:t> and innovative solutions for industry</a:t>
            </a:r>
          </a:p>
        </p:txBody>
      </p:sp>
      <p:sp>
        <p:nvSpPr>
          <p:cNvPr id="30" name="TekstniOkvir 29"/>
          <p:cNvSpPr txBox="1"/>
          <p:nvPr/>
        </p:nvSpPr>
        <p:spPr>
          <a:xfrm>
            <a:off x="9724306" y="5005148"/>
            <a:ext cx="2079850" cy="646331"/>
          </a:xfrm>
          <a:prstGeom prst="rect">
            <a:avLst/>
          </a:prstGeom>
          <a:noFill/>
        </p:spPr>
        <p:txBody>
          <a:bodyPr wrap="square" rtlCol="0">
            <a:spAutoFit/>
          </a:bodyPr>
          <a:lstStyle/>
          <a:p>
            <a:r>
              <a:rPr lang="en-US" sz="1200" dirty="0" smtClean="0"/>
              <a:t>- </a:t>
            </a:r>
            <a:r>
              <a:rPr lang="en-US" sz="1200" dirty="0"/>
              <a:t>Manufacturer of </a:t>
            </a:r>
            <a:r>
              <a:rPr lang="hr-HR" sz="1200" dirty="0" err="1" smtClean="0"/>
              <a:t>gearboxes</a:t>
            </a:r>
            <a:r>
              <a:rPr lang="en-US" sz="1200" dirty="0" smtClean="0"/>
              <a:t>, </a:t>
            </a:r>
            <a:r>
              <a:rPr lang="en-US" sz="1200" dirty="0"/>
              <a:t>worm gears and right angle gears</a:t>
            </a:r>
            <a:endParaRPr lang="hr-HR" sz="1200" dirty="0"/>
          </a:p>
        </p:txBody>
      </p:sp>
    </p:spTree>
    <p:extLst>
      <p:ext uri="{BB962C8B-B14F-4D97-AF65-F5344CB8AC3E}">
        <p14:creationId xmlns:p14="http://schemas.microsoft.com/office/powerpoint/2010/main" val="3890916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lika 15"/>
          <p:cNvPicPr>
            <a:picLocks noChangeAspect="1"/>
          </p:cNvPicPr>
          <p:nvPr/>
        </p:nvPicPr>
        <p:blipFill rotWithShape="1">
          <a:blip r:embed="rId2">
            <a:extLst>
              <a:ext uri="{28A0092B-C50C-407E-A947-70E740481C1C}">
                <a14:useLocalDpi xmlns:a14="http://schemas.microsoft.com/office/drawing/2010/main" val="0"/>
              </a:ext>
            </a:extLst>
          </a:blip>
          <a:srcRect l="5391" t="6391" r="-5391" b="46834"/>
          <a:stretch/>
        </p:blipFill>
        <p:spPr>
          <a:xfrm>
            <a:off x="0" y="-17449"/>
            <a:ext cx="9753600" cy="1777669"/>
          </a:xfrm>
          <a:prstGeom prst="rect">
            <a:avLst/>
          </a:prstGeom>
        </p:spPr>
      </p:pic>
      <p:sp>
        <p:nvSpPr>
          <p:cNvPr id="15" name="Pravokutnik 13"/>
          <p:cNvSpPr/>
          <p:nvPr/>
        </p:nvSpPr>
        <p:spPr>
          <a:xfrm>
            <a:off x="0" y="-48040"/>
            <a:ext cx="9246870" cy="1796441"/>
          </a:xfrm>
          <a:custGeom>
            <a:avLst/>
            <a:gdLst>
              <a:gd name="connsiteX0" fmla="*/ 0 w 9246870"/>
              <a:gd name="connsiteY0" fmla="*/ 0 h 2086053"/>
              <a:gd name="connsiteX1" fmla="*/ 9246870 w 9246870"/>
              <a:gd name="connsiteY1" fmla="*/ 0 h 2086053"/>
              <a:gd name="connsiteX2" fmla="*/ 9246870 w 9246870"/>
              <a:gd name="connsiteY2" fmla="*/ 2086053 h 2086053"/>
              <a:gd name="connsiteX3" fmla="*/ 0 w 9246870"/>
              <a:gd name="connsiteY3" fmla="*/ 2086053 h 2086053"/>
              <a:gd name="connsiteX4" fmla="*/ 0 w 9246870"/>
              <a:gd name="connsiteY4" fmla="*/ 0 h 2086053"/>
              <a:gd name="connsiteX0" fmla="*/ 0 w 9246870"/>
              <a:gd name="connsiteY0" fmla="*/ 1520190 h 2086053"/>
              <a:gd name="connsiteX1" fmla="*/ 9246870 w 9246870"/>
              <a:gd name="connsiteY1" fmla="*/ 0 h 2086053"/>
              <a:gd name="connsiteX2" fmla="*/ 9246870 w 9246870"/>
              <a:gd name="connsiteY2" fmla="*/ 2086053 h 2086053"/>
              <a:gd name="connsiteX3" fmla="*/ 0 w 9246870"/>
              <a:gd name="connsiteY3" fmla="*/ 2086053 h 2086053"/>
              <a:gd name="connsiteX4" fmla="*/ 0 w 9246870"/>
              <a:gd name="connsiteY4" fmla="*/ 1520190 h 2086053"/>
              <a:gd name="connsiteX0" fmla="*/ 0 w 9246870"/>
              <a:gd name="connsiteY0" fmla="*/ 1520190 h 2086053"/>
              <a:gd name="connsiteX1" fmla="*/ 9246870 w 9246870"/>
              <a:gd name="connsiteY1" fmla="*/ 0 h 2086053"/>
              <a:gd name="connsiteX2" fmla="*/ 9246870 w 9246870"/>
              <a:gd name="connsiteY2" fmla="*/ 2086053 h 2086053"/>
              <a:gd name="connsiteX3" fmla="*/ 0 w 9246870"/>
              <a:gd name="connsiteY3" fmla="*/ 2086053 h 2086053"/>
              <a:gd name="connsiteX4" fmla="*/ 0 w 9246870"/>
              <a:gd name="connsiteY4" fmla="*/ 1520190 h 2086053"/>
              <a:gd name="connsiteX0" fmla="*/ 0 w 9246870"/>
              <a:gd name="connsiteY0" fmla="*/ 1605461 h 2171324"/>
              <a:gd name="connsiteX1" fmla="*/ 5497830 w 9246870"/>
              <a:gd name="connsiteY1" fmla="*/ 450531 h 2171324"/>
              <a:gd name="connsiteX2" fmla="*/ 9246870 w 9246870"/>
              <a:gd name="connsiteY2" fmla="*/ 85271 h 2171324"/>
              <a:gd name="connsiteX3" fmla="*/ 9246870 w 9246870"/>
              <a:gd name="connsiteY3" fmla="*/ 2171324 h 2171324"/>
              <a:gd name="connsiteX4" fmla="*/ 0 w 9246870"/>
              <a:gd name="connsiteY4" fmla="*/ 2171324 h 2171324"/>
              <a:gd name="connsiteX5" fmla="*/ 0 w 9246870"/>
              <a:gd name="connsiteY5" fmla="*/ 1605461 h 2171324"/>
              <a:gd name="connsiteX0" fmla="*/ 0 w 9246870"/>
              <a:gd name="connsiteY0" fmla="*/ 1620611 h 2186474"/>
              <a:gd name="connsiteX1" fmla="*/ 5497830 w 9246870"/>
              <a:gd name="connsiteY1" fmla="*/ 465681 h 2186474"/>
              <a:gd name="connsiteX2" fmla="*/ 9246870 w 9246870"/>
              <a:gd name="connsiteY2" fmla="*/ 100421 h 2186474"/>
              <a:gd name="connsiteX3" fmla="*/ 9246870 w 9246870"/>
              <a:gd name="connsiteY3" fmla="*/ 2186474 h 2186474"/>
              <a:gd name="connsiteX4" fmla="*/ 0 w 9246870"/>
              <a:gd name="connsiteY4" fmla="*/ 2186474 h 2186474"/>
              <a:gd name="connsiteX5" fmla="*/ 0 w 9246870"/>
              <a:gd name="connsiteY5" fmla="*/ 1620611 h 2186474"/>
              <a:gd name="connsiteX0" fmla="*/ 0 w 9246870"/>
              <a:gd name="connsiteY0" fmla="*/ 1620611 h 2186474"/>
              <a:gd name="connsiteX1" fmla="*/ 5509260 w 9246870"/>
              <a:gd name="connsiteY1" fmla="*/ 465681 h 2186474"/>
              <a:gd name="connsiteX2" fmla="*/ 9246870 w 9246870"/>
              <a:gd name="connsiteY2" fmla="*/ 100421 h 2186474"/>
              <a:gd name="connsiteX3" fmla="*/ 9246870 w 9246870"/>
              <a:gd name="connsiteY3" fmla="*/ 2186474 h 2186474"/>
              <a:gd name="connsiteX4" fmla="*/ 0 w 9246870"/>
              <a:gd name="connsiteY4" fmla="*/ 2186474 h 2186474"/>
              <a:gd name="connsiteX5" fmla="*/ 0 w 9246870"/>
              <a:gd name="connsiteY5" fmla="*/ 1620611 h 2186474"/>
              <a:gd name="connsiteX0" fmla="*/ 0 w 9304020"/>
              <a:gd name="connsiteY0" fmla="*/ 1933666 h 2499529"/>
              <a:gd name="connsiteX1" fmla="*/ 5509260 w 9304020"/>
              <a:gd name="connsiteY1" fmla="*/ 778736 h 2499529"/>
              <a:gd name="connsiteX2" fmla="*/ 9304020 w 9304020"/>
              <a:gd name="connsiteY2" fmla="*/ 59146 h 2499529"/>
              <a:gd name="connsiteX3" fmla="*/ 9246870 w 9304020"/>
              <a:gd name="connsiteY3" fmla="*/ 2499529 h 2499529"/>
              <a:gd name="connsiteX4" fmla="*/ 0 w 9304020"/>
              <a:gd name="connsiteY4" fmla="*/ 2499529 h 2499529"/>
              <a:gd name="connsiteX5" fmla="*/ 0 w 9304020"/>
              <a:gd name="connsiteY5" fmla="*/ 1933666 h 2499529"/>
              <a:gd name="connsiteX0" fmla="*/ 0 w 9246870"/>
              <a:gd name="connsiteY0" fmla="*/ 1944299 h 2510162"/>
              <a:gd name="connsiteX1" fmla="*/ 5509260 w 9246870"/>
              <a:gd name="connsiteY1" fmla="*/ 789369 h 2510162"/>
              <a:gd name="connsiteX2" fmla="*/ 9246870 w 9246870"/>
              <a:gd name="connsiteY2" fmla="*/ 58349 h 2510162"/>
              <a:gd name="connsiteX3" fmla="*/ 9246870 w 9246870"/>
              <a:gd name="connsiteY3" fmla="*/ 2510162 h 2510162"/>
              <a:gd name="connsiteX4" fmla="*/ 0 w 9246870"/>
              <a:gd name="connsiteY4" fmla="*/ 2510162 h 2510162"/>
              <a:gd name="connsiteX5" fmla="*/ 0 w 9246870"/>
              <a:gd name="connsiteY5" fmla="*/ 1944299 h 2510162"/>
              <a:gd name="connsiteX0" fmla="*/ 0 w 9246870"/>
              <a:gd name="connsiteY0" fmla="*/ 2124724 h 2690587"/>
              <a:gd name="connsiteX1" fmla="*/ 5509260 w 9246870"/>
              <a:gd name="connsiteY1" fmla="*/ 969794 h 2690587"/>
              <a:gd name="connsiteX2" fmla="*/ 8332470 w 9246870"/>
              <a:gd name="connsiteY2" fmla="*/ 169695 h 2690587"/>
              <a:gd name="connsiteX3" fmla="*/ 9246870 w 9246870"/>
              <a:gd name="connsiteY3" fmla="*/ 238774 h 2690587"/>
              <a:gd name="connsiteX4" fmla="*/ 9246870 w 9246870"/>
              <a:gd name="connsiteY4" fmla="*/ 2690587 h 2690587"/>
              <a:gd name="connsiteX5" fmla="*/ 0 w 9246870"/>
              <a:gd name="connsiteY5" fmla="*/ 2690587 h 2690587"/>
              <a:gd name="connsiteX6" fmla="*/ 0 w 9246870"/>
              <a:gd name="connsiteY6" fmla="*/ 2124724 h 2690587"/>
              <a:gd name="connsiteX0" fmla="*/ 0 w 9246870"/>
              <a:gd name="connsiteY0" fmla="*/ 2166577 h 2732440"/>
              <a:gd name="connsiteX1" fmla="*/ 5509260 w 9246870"/>
              <a:gd name="connsiteY1" fmla="*/ 1011647 h 2732440"/>
              <a:gd name="connsiteX2" fmla="*/ 8332470 w 9246870"/>
              <a:gd name="connsiteY2" fmla="*/ 211548 h 2732440"/>
              <a:gd name="connsiteX3" fmla="*/ 8961120 w 9246870"/>
              <a:gd name="connsiteY3" fmla="*/ 42854 h 2732440"/>
              <a:gd name="connsiteX4" fmla="*/ 9246870 w 9246870"/>
              <a:gd name="connsiteY4" fmla="*/ 280627 h 2732440"/>
              <a:gd name="connsiteX5" fmla="*/ 9246870 w 9246870"/>
              <a:gd name="connsiteY5" fmla="*/ 2732440 h 2732440"/>
              <a:gd name="connsiteX6" fmla="*/ 0 w 9246870"/>
              <a:gd name="connsiteY6" fmla="*/ 2732440 h 2732440"/>
              <a:gd name="connsiteX7" fmla="*/ 0 w 9246870"/>
              <a:gd name="connsiteY7" fmla="*/ 2166577 h 2732440"/>
              <a:gd name="connsiteX0" fmla="*/ 0 w 9246870"/>
              <a:gd name="connsiteY0" fmla="*/ 2126185 h 2692048"/>
              <a:gd name="connsiteX1" fmla="*/ 5509260 w 9246870"/>
              <a:gd name="connsiteY1" fmla="*/ 971255 h 2692048"/>
              <a:gd name="connsiteX2" fmla="*/ 8332470 w 9246870"/>
              <a:gd name="connsiteY2" fmla="*/ 171156 h 2692048"/>
              <a:gd name="connsiteX3" fmla="*/ 8961120 w 9246870"/>
              <a:gd name="connsiteY3" fmla="*/ 2462 h 2692048"/>
              <a:gd name="connsiteX4" fmla="*/ 9224010 w 9246870"/>
              <a:gd name="connsiteY4" fmla="*/ 560275 h 2692048"/>
              <a:gd name="connsiteX5" fmla="*/ 9246870 w 9246870"/>
              <a:gd name="connsiteY5" fmla="*/ 2692048 h 2692048"/>
              <a:gd name="connsiteX6" fmla="*/ 0 w 9246870"/>
              <a:gd name="connsiteY6" fmla="*/ 2692048 h 2692048"/>
              <a:gd name="connsiteX7" fmla="*/ 0 w 9246870"/>
              <a:gd name="connsiteY7" fmla="*/ 2126185 h 2692048"/>
              <a:gd name="connsiteX0" fmla="*/ 0 w 9246870"/>
              <a:gd name="connsiteY0" fmla="*/ 2126185 h 2692048"/>
              <a:gd name="connsiteX1" fmla="*/ 5509260 w 9246870"/>
              <a:gd name="connsiteY1" fmla="*/ 971255 h 2692048"/>
              <a:gd name="connsiteX2" fmla="*/ 8332470 w 9246870"/>
              <a:gd name="connsiteY2" fmla="*/ 171156 h 2692048"/>
              <a:gd name="connsiteX3" fmla="*/ 8961120 w 9246870"/>
              <a:gd name="connsiteY3" fmla="*/ 2462 h 2692048"/>
              <a:gd name="connsiteX4" fmla="*/ 9224010 w 9246870"/>
              <a:gd name="connsiteY4" fmla="*/ 560275 h 2692048"/>
              <a:gd name="connsiteX5" fmla="*/ 9246870 w 9246870"/>
              <a:gd name="connsiteY5" fmla="*/ 2692048 h 2692048"/>
              <a:gd name="connsiteX6" fmla="*/ 0 w 9246870"/>
              <a:gd name="connsiteY6" fmla="*/ 2692048 h 2692048"/>
              <a:gd name="connsiteX7" fmla="*/ 0 w 9246870"/>
              <a:gd name="connsiteY7" fmla="*/ 2126185 h 2692048"/>
              <a:gd name="connsiteX0" fmla="*/ 0 w 9246870"/>
              <a:gd name="connsiteY0" fmla="*/ 1987438 h 2553301"/>
              <a:gd name="connsiteX1" fmla="*/ 5509260 w 9246870"/>
              <a:gd name="connsiteY1" fmla="*/ 832508 h 2553301"/>
              <a:gd name="connsiteX2" fmla="*/ 8332470 w 9246870"/>
              <a:gd name="connsiteY2" fmla="*/ 32409 h 2553301"/>
              <a:gd name="connsiteX3" fmla="*/ 8686800 w 9246870"/>
              <a:gd name="connsiteY3" fmla="*/ 343775 h 2553301"/>
              <a:gd name="connsiteX4" fmla="*/ 9224010 w 9246870"/>
              <a:gd name="connsiteY4" fmla="*/ 421528 h 2553301"/>
              <a:gd name="connsiteX5" fmla="*/ 9246870 w 9246870"/>
              <a:gd name="connsiteY5" fmla="*/ 2553301 h 2553301"/>
              <a:gd name="connsiteX6" fmla="*/ 0 w 9246870"/>
              <a:gd name="connsiteY6" fmla="*/ 2553301 h 2553301"/>
              <a:gd name="connsiteX7" fmla="*/ 0 w 9246870"/>
              <a:gd name="connsiteY7" fmla="*/ 1987438 h 2553301"/>
              <a:gd name="connsiteX0" fmla="*/ 0 w 9246870"/>
              <a:gd name="connsiteY0" fmla="*/ 1686627 h 2252490"/>
              <a:gd name="connsiteX1" fmla="*/ 5509260 w 9246870"/>
              <a:gd name="connsiteY1" fmla="*/ 531697 h 2252490"/>
              <a:gd name="connsiteX2" fmla="*/ 6972300 w 9246870"/>
              <a:gd name="connsiteY2" fmla="*/ 85928 h 2252490"/>
              <a:gd name="connsiteX3" fmla="*/ 8686800 w 9246870"/>
              <a:gd name="connsiteY3" fmla="*/ 42964 h 2252490"/>
              <a:gd name="connsiteX4" fmla="*/ 9224010 w 9246870"/>
              <a:gd name="connsiteY4" fmla="*/ 120717 h 2252490"/>
              <a:gd name="connsiteX5" fmla="*/ 9246870 w 9246870"/>
              <a:gd name="connsiteY5" fmla="*/ 2252490 h 2252490"/>
              <a:gd name="connsiteX6" fmla="*/ 0 w 9246870"/>
              <a:gd name="connsiteY6" fmla="*/ 2252490 h 2252490"/>
              <a:gd name="connsiteX7" fmla="*/ 0 w 9246870"/>
              <a:gd name="connsiteY7" fmla="*/ 1686627 h 2252490"/>
              <a:gd name="connsiteX0" fmla="*/ 0 w 9246870"/>
              <a:gd name="connsiteY0" fmla="*/ 1686627 h 2252490"/>
              <a:gd name="connsiteX1" fmla="*/ 5509260 w 9246870"/>
              <a:gd name="connsiteY1" fmla="*/ 531697 h 2252490"/>
              <a:gd name="connsiteX2" fmla="*/ 6206490 w 9246870"/>
              <a:gd name="connsiteY2" fmla="*/ 282993 h 2252490"/>
              <a:gd name="connsiteX3" fmla="*/ 6972300 w 9246870"/>
              <a:gd name="connsiteY3" fmla="*/ 85928 h 2252490"/>
              <a:gd name="connsiteX4" fmla="*/ 8686800 w 9246870"/>
              <a:gd name="connsiteY4" fmla="*/ 42964 h 2252490"/>
              <a:gd name="connsiteX5" fmla="*/ 9224010 w 9246870"/>
              <a:gd name="connsiteY5" fmla="*/ 120717 h 2252490"/>
              <a:gd name="connsiteX6" fmla="*/ 9246870 w 9246870"/>
              <a:gd name="connsiteY6" fmla="*/ 2252490 h 2252490"/>
              <a:gd name="connsiteX7" fmla="*/ 0 w 9246870"/>
              <a:gd name="connsiteY7" fmla="*/ 2252490 h 2252490"/>
              <a:gd name="connsiteX8" fmla="*/ 0 w 9246870"/>
              <a:gd name="connsiteY8" fmla="*/ 1686627 h 2252490"/>
              <a:gd name="connsiteX0" fmla="*/ 0 w 9246870"/>
              <a:gd name="connsiteY0" fmla="*/ 1686627 h 2252490"/>
              <a:gd name="connsiteX1" fmla="*/ 5509260 w 9246870"/>
              <a:gd name="connsiteY1" fmla="*/ 531697 h 2252490"/>
              <a:gd name="connsiteX2" fmla="*/ 5760720 w 9246870"/>
              <a:gd name="connsiteY2" fmla="*/ 385863 h 2252490"/>
              <a:gd name="connsiteX3" fmla="*/ 6206490 w 9246870"/>
              <a:gd name="connsiteY3" fmla="*/ 282993 h 2252490"/>
              <a:gd name="connsiteX4" fmla="*/ 6972300 w 9246870"/>
              <a:gd name="connsiteY4" fmla="*/ 85928 h 2252490"/>
              <a:gd name="connsiteX5" fmla="*/ 8686800 w 9246870"/>
              <a:gd name="connsiteY5" fmla="*/ 42964 h 2252490"/>
              <a:gd name="connsiteX6" fmla="*/ 9224010 w 9246870"/>
              <a:gd name="connsiteY6" fmla="*/ 120717 h 2252490"/>
              <a:gd name="connsiteX7" fmla="*/ 9246870 w 9246870"/>
              <a:gd name="connsiteY7" fmla="*/ 2252490 h 2252490"/>
              <a:gd name="connsiteX8" fmla="*/ 0 w 9246870"/>
              <a:gd name="connsiteY8" fmla="*/ 2252490 h 2252490"/>
              <a:gd name="connsiteX9" fmla="*/ 0 w 9246870"/>
              <a:gd name="connsiteY9" fmla="*/ 1686627 h 2252490"/>
              <a:gd name="connsiteX0" fmla="*/ 0 w 9246870"/>
              <a:gd name="connsiteY0" fmla="*/ 1686627 h 2252490"/>
              <a:gd name="connsiteX1" fmla="*/ 5429250 w 9246870"/>
              <a:gd name="connsiteY1" fmla="*/ 440257 h 2252490"/>
              <a:gd name="connsiteX2" fmla="*/ 5760720 w 9246870"/>
              <a:gd name="connsiteY2" fmla="*/ 385863 h 2252490"/>
              <a:gd name="connsiteX3" fmla="*/ 6206490 w 9246870"/>
              <a:gd name="connsiteY3" fmla="*/ 282993 h 2252490"/>
              <a:gd name="connsiteX4" fmla="*/ 6972300 w 9246870"/>
              <a:gd name="connsiteY4" fmla="*/ 85928 h 2252490"/>
              <a:gd name="connsiteX5" fmla="*/ 8686800 w 9246870"/>
              <a:gd name="connsiteY5" fmla="*/ 42964 h 2252490"/>
              <a:gd name="connsiteX6" fmla="*/ 9224010 w 9246870"/>
              <a:gd name="connsiteY6" fmla="*/ 120717 h 2252490"/>
              <a:gd name="connsiteX7" fmla="*/ 9246870 w 9246870"/>
              <a:gd name="connsiteY7" fmla="*/ 2252490 h 2252490"/>
              <a:gd name="connsiteX8" fmla="*/ 0 w 9246870"/>
              <a:gd name="connsiteY8" fmla="*/ 2252490 h 2252490"/>
              <a:gd name="connsiteX9" fmla="*/ 0 w 9246870"/>
              <a:gd name="connsiteY9" fmla="*/ 1686627 h 2252490"/>
              <a:gd name="connsiteX0" fmla="*/ 0 w 9246870"/>
              <a:gd name="connsiteY0" fmla="*/ 1645415 h 2211278"/>
              <a:gd name="connsiteX1" fmla="*/ 5429250 w 9246870"/>
              <a:gd name="connsiteY1" fmla="*/ 399045 h 2211278"/>
              <a:gd name="connsiteX2" fmla="*/ 5760720 w 9246870"/>
              <a:gd name="connsiteY2" fmla="*/ 344651 h 2211278"/>
              <a:gd name="connsiteX3" fmla="*/ 6206490 w 9246870"/>
              <a:gd name="connsiteY3" fmla="*/ 241781 h 2211278"/>
              <a:gd name="connsiteX4" fmla="*/ 6972300 w 9246870"/>
              <a:gd name="connsiteY4" fmla="*/ 44716 h 2211278"/>
              <a:gd name="connsiteX5" fmla="*/ 7280910 w 9246870"/>
              <a:gd name="connsiteY5" fmla="*/ 58901 h 2211278"/>
              <a:gd name="connsiteX6" fmla="*/ 8686800 w 9246870"/>
              <a:gd name="connsiteY6" fmla="*/ 1752 h 2211278"/>
              <a:gd name="connsiteX7" fmla="*/ 9224010 w 9246870"/>
              <a:gd name="connsiteY7" fmla="*/ 79505 h 2211278"/>
              <a:gd name="connsiteX8" fmla="*/ 9246870 w 9246870"/>
              <a:gd name="connsiteY8" fmla="*/ 2211278 h 2211278"/>
              <a:gd name="connsiteX9" fmla="*/ 0 w 9246870"/>
              <a:gd name="connsiteY9" fmla="*/ 2211278 h 2211278"/>
              <a:gd name="connsiteX10" fmla="*/ 0 w 9246870"/>
              <a:gd name="connsiteY10" fmla="*/ 1645415 h 2211278"/>
              <a:gd name="connsiteX0" fmla="*/ 0 w 9246870"/>
              <a:gd name="connsiteY0" fmla="*/ 1644215 h 2210078"/>
              <a:gd name="connsiteX1" fmla="*/ 5429250 w 9246870"/>
              <a:gd name="connsiteY1" fmla="*/ 397845 h 2210078"/>
              <a:gd name="connsiteX2" fmla="*/ 5760720 w 9246870"/>
              <a:gd name="connsiteY2" fmla="*/ 343451 h 2210078"/>
              <a:gd name="connsiteX3" fmla="*/ 6206490 w 9246870"/>
              <a:gd name="connsiteY3" fmla="*/ 240581 h 2210078"/>
              <a:gd name="connsiteX4" fmla="*/ 6972300 w 9246870"/>
              <a:gd name="connsiteY4" fmla="*/ 43516 h 2210078"/>
              <a:gd name="connsiteX5" fmla="*/ 7280910 w 9246870"/>
              <a:gd name="connsiteY5" fmla="*/ 57701 h 2210078"/>
              <a:gd name="connsiteX6" fmla="*/ 8126730 w 9246870"/>
              <a:gd name="connsiteY6" fmla="*/ 69131 h 2210078"/>
              <a:gd name="connsiteX7" fmla="*/ 8686800 w 9246870"/>
              <a:gd name="connsiteY7" fmla="*/ 552 h 2210078"/>
              <a:gd name="connsiteX8" fmla="*/ 9224010 w 9246870"/>
              <a:gd name="connsiteY8" fmla="*/ 78305 h 2210078"/>
              <a:gd name="connsiteX9" fmla="*/ 9246870 w 9246870"/>
              <a:gd name="connsiteY9" fmla="*/ 2210078 h 2210078"/>
              <a:gd name="connsiteX10" fmla="*/ 0 w 9246870"/>
              <a:gd name="connsiteY10" fmla="*/ 2210078 h 2210078"/>
              <a:gd name="connsiteX11" fmla="*/ 0 w 9246870"/>
              <a:gd name="connsiteY11" fmla="*/ 1644215 h 2210078"/>
              <a:gd name="connsiteX0" fmla="*/ 0 w 9246870"/>
              <a:gd name="connsiteY0" fmla="*/ 1615196 h 2181059"/>
              <a:gd name="connsiteX1" fmla="*/ 5429250 w 9246870"/>
              <a:gd name="connsiteY1" fmla="*/ 368826 h 2181059"/>
              <a:gd name="connsiteX2" fmla="*/ 5760720 w 9246870"/>
              <a:gd name="connsiteY2" fmla="*/ 314432 h 2181059"/>
              <a:gd name="connsiteX3" fmla="*/ 6206490 w 9246870"/>
              <a:gd name="connsiteY3" fmla="*/ 211562 h 2181059"/>
              <a:gd name="connsiteX4" fmla="*/ 6972300 w 9246870"/>
              <a:gd name="connsiteY4" fmla="*/ 14497 h 2181059"/>
              <a:gd name="connsiteX5" fmla="*/ 7280910 w 9246870"/>
              <a:gd name="connsiteY5" fmla="*/ 28682 h 2181059"/>
              <a:gd name="connsiteX6" fmla="*/ 8126730 w 9246870"/>
              <a:gd name="connsiteY6" fmla="*/ 40112 h 2181059"/>
              <a:gd name="connsiteX7" fmla="*/ 8686800 w 9246870"/>
              <a:gd name="connsiteY7" fmla="*/ 28683 h 2181059"/>
              <a:gd name="connsiteX8" fmla="*/ 9224010 w 9246870"/>
              <a:gd name="connsiteY8" fmla="*/ 49286 h 2181059"/>
              <a:gd name="connsiteX9" fmla="*/ 9246870 w 9246870"/>
              <a:gd name="connsiteY9" fmla="*/ 2181059 h 2181059"/>
              <a:gd name="connsiteX10" fmla="*/ 0 w 9246870"/>
              <a:gd name="connsiteY10" fmla="*/ 2181059 h 2181059"/>
              <a:gd name="connsiteX11" fmla="*/ 0 w 9246870"/>
              <a:gd name="connsiteY11" fmla="*/ 1615196 h 2181059"/>
              <a:gd name="connsiteX0" fmla="*/ 0 w 9246870"/>
              <a:gd name="connsiteY0" fmla="*/ 1594398 h 2160261"/>
              <a:gd name="connsiteX1" fmla="*/ 5429250 w 9246870"/>
              <a:gd name="connsiteY1" fmla="*/ 348028 h 2160261"/>
              <a:gd name="connsiteX2" fmla="*/ 5760720 w 9246870"/>
              <a:gd name="connsiteY2" fmla="*/ 293634 h 2160261"/>
              <a:gd name="connsiteX3" fmla="*/ 6206490 w 9246870"/>
              <a:gd name="connsiteY3" fmla="*/ 190764 h 2160261"/>
              <a:gd name="connsiteX4" fmla="*/ 6972300 w 9246870"/>
              <a:gd name="connsiteY4" fmla="*/ 27989 h 2160261"/>
              <a:gd name="connsiteX5" fmla="*/ 7280910 w 9246870"/>
              <a:gd name="connsiteY5" fmla="*/ 7884 h 2160261"/>
              <a:gd name="connsiteX6" fmla="*/ 8126730 w 9246870"/>
              <a:gd name="connsiteY6" fmla="*/ 19314 h 2160261"/>
              <a:gd name="connsiteX7" fmla="*/ 8686800 w 9246870"/>
              <a:gd name="connsiteY7" fmla="*/ 7885 h 2160261"/>
              <a:gd name="connsiteX8" fmla="*/ 9224010 w 9246870"/>
              <a:gd name="connsiteY8" fmla="*/ 28488 h 2160261"/>
              <a:gd name="connsiteX9" fmla="*/ 9246870 w 9246870"/>
              <a:gd name="connsiteY9" fmla="*/ 2160261 h 2160261"/>
              <a:gd name="connsiteX10" fmla="*/ 0 w 9246870"/>
              <a:gd name="connsiteY10" fmla="*/ 2160261 h 2160261"/>
              <a:gd name="connsiteX11" fmla="*/ 0 w 9246870"/>
              <a:gd name="connsiteY11" fmla="*/ 1594398 h 2160261"/>
              <a:gd name="connsiteX0" fmla="*/ 0 w 9246870"/>
              <a:gd name="connsiteY0" fmla="*/ 1594398 h 2160261"/>
              <a:gd name="connsiteX1" fmla="*/ 5429250 w 9246870"/>
              <a:gd name="connsiteY1" fmla="*/ 348028 h 2160261"/>
              <a:gd name="connsiteX2" fmla="*/ 5760720 w 9246870"/>
              <a:gd name="connsiteY2" fmla="*/ 293634 h 2160261"/>
              <a:gd name="connsiteX3" fmla="*/ 6195060 w 9246870"/>
              <a:gd name="connsiteY3" fmla="*/ 179334 h 2160261"/>
              <a:gd name="connsiteX4" fmla="*/ 6972300 w 9246870"/>
              <a:gd name="connsiteY4" fmla="*/ 27989 h 2160261"/>
              <a:gd name="connsiteX5" fmla="*/ 7280910 w 9246870"/>
              <a:gd name="connsiteY5" fmla="*/ 7884 h 2160261"/>
              <a:gd name="connsiteX6" fmla="*/ 8126730 w 9246870"/>
              <a:gd name="connsiteY6" fmla="*/ 19314 h 2160261"/>
              <a:gd name="connsiteX7" fmla="*/ 8686800 w 9246870"/>
              <a:gd name="connsiteY7" fmla="*/ 7885 h 2160261"/>
              <a:gd name="connsiteX8" fmla="*/ 9224010 w 9246870"/>
              <a:gd name="connsiteY8" fmla="*/ 28488 h 2160261"/>
              <a:gd name="connsiteX9" fmla="*/ 9246870 w 9246870"/>
              <a:gd name="connsiteY9" fmla="*/ 2160261 h 2160261"/>
              <a:gd name="connsiteX10" fmla="*/ 0 w 9246870"/>
              <a:gd name="connsiteY10" fmla="*/ 2160261 h 2160261"/>
              <a:gd name="connsiteX11" fmla="*/ 0 w 9246870"/>
              <a:gd name="connsiteY11" fmla="*/ 1594398 h 2160261"/>
              <a:gd name="connsiteX0" fmla="*/ 0 w 9246870"/>
              <a:gd name="connsiteY0" fmla="*/ 1594398 h 2160261"/>
              <a:gd name="connsiteX1" fmla="*/ 5429250 w 9246870"/>
              <a:gd name="connsiteY1" fmla="*/ 348028 h 2160261"/>
              <a:gd name="connsiteX2" fmla="*/ 5760720 w 9246870"/>
              <a:gd name="connsiteY2" fmla="*/ 293634 h 2160261"/>
              <a:gd name="connsiteX3" fmla="*/ 6195060 w 9246870"/>
              <a:gd name="connsiteY3" fmla="*/ 179334 h 2160261"/>
              <a:gd name="connsiteX4" fmla="*/ 6846570 w 9246870"/>
              <a:gd name="connsiteY4" fmla="*/ 39419 h 2160261"/>
              <a:gd name="connsiteX5" fmla="*/ 7280910 w 9246870"/>
              <a:gd name="connsiteY5" fmla="*/ 7884 h 2160261"/>
              <a:gd name="connsiteX6" fmla="*/ 8126730 w 9246870"/>
              <a:gd name="connsiteY6" fmla="*/ 19314 h 2160261"/>
              <a:gd name="connsiteX7" fmla="*/ 8686800 w 9246870"/>
              <a:gd name="connsiteY7" fmla="*/ 7885 h 2160261"/>
              <a:gd name="connsiteX8" fmla="*/ 9224010 w 9246870"/>
              <a:gd name="connsiteY8" fmla="*/ 28488 h 2160261"/>
              <a:gd name="connsiteX9" fmla="*/ 9246870 w 9246870"/>
              <a:gd name="connsiteY9" fmla="*/ 2160261 h 2160261"/>
              <a:gd name="connsiteX10" fmla="*/ 0 w 9246870"/>
              <a:gd name="connsiteY10" fmla="*/ 2160261 h 2160261"/>
              <a:gd name="connsiteX11" fmla="*/ 0 w 9246870"/>
              <a:gd name="connsiteY11" fmla="*/ 1594398 h 2160261"/>
              <a:gd name="connsiteX0" fmla="*/ 0 w 9246870"/>
              <a:gd name="connsiteY0" fmla="*/ 1594398 h 2160261"/>
              <a:gd name="connsiteX1" fmla="*/ 1737360 w 9246870"/>
              <a:gd name="connsiteY1" fmla="*/ 1171203 h 2160261"/>
              <a:gd name="connsiteX2" fmla="*/ 5429250 w 9246870"/>
              <a:gd name="connsiteY2" fmla="*/ 348028 h 2160261"/>
              <a:gd name="connsiteX3" fmla="*/ 5760720 w 9246870"/>
              <a:gd name="connsiteY3" fmla="*/ 293634 h 2160261"/>
              <a:gd name="connsiteX4" fmla="*/ 6195060 w 9246870"/>
              <a:gd name="connsiteY4" fmla="*/ 179334 h 2160261"/>
              <a:gd name="connsiteX5" fmla="*/ 6846570 w 9246870"/>
              <a:gd name="connsiteY5" fmla="*/ 39419 h 2160261"/>
              <a:gd name="connsiteX6" fmla="*/ 7280910 w 9246870"/>
              <a:gd name="connsiteY6" fmla="*/ 7884 h 2160261"/>
              <a:gd name="connsiteX7" fmla="*/ 8126730 w 9246870"/>
              <a:gd name="connsiteY7" fmla="*/ 19314 h 2160261"/>
              <a:gd name="connsiteX8" fmla="*/ 8686800 w 9246870"/>
              <a:gd name="connsiteY8" fmla="*/ 7885 h 2160261"/>
              <a:gd name="connsiteX9" fmla="*/ 9224010 w 9246870"/>
              <a:gd name="connsiteY9" fmla="*/ 28488 h 2160261"/>
              <a:gd name="connsiteX10" fmla="*/ 9246870 w 9246870"/>
              <a:gd name="connsiteY10" fmla="*/ 2160261 h 2160261"/>
              <a:gd name="connsiteX11" fmla="*/ 0 w 9246870"/>
              <a:gd name="connsiteY11" fmla="*/ 2160261 h 2160261"/>
              <a:gd name="connsiteX12" fmla="*/ 0 w 9246870"/>
              <a:gd name="connsiteY12" fmla="*/ 1594398 h 2160261"/>
              <a:gd name="connsiteX0" fmla="*/ 0 w 9246870"/>
              <a:gd name="connsiteY0" fmla="*/ 1594398 h 2160261"/>
              <a:gd name="connsiteX1" fmla="*/ 480060 w 9246870"/>
              <a:gd name="connsiteY1" fmla="*/ 1491243 h 2160261"/>
              <a:gd name="connsiteX2" fmla="*/ 1737360 w 9246870"/>
              <a:gd name="connsiteY2" fmla="*/ 1171203 h 2160261"/>
              <a:gd name="connsiteX3" fmla="*/ 5429250 w 9246870"/>
              <a:gd name="connsiteY3" fmla="*/ 348028 h 2160261"/>
              <a:gd name="connsiteX4" fmla="*/ 5760720 w 9246870"/>
              <a:gd name="connsiteY4" fmla="*/ 293634 h 2160261"/>
              <a:gd name="connsiteX5" fmla="*/ 6195060 w 9246870"/>
              <a:gd name="connsiteY5" fmla="*/ 179334 h 2160261"/>
              <a:gd name="connsiteX6" fmla="*/ 6846570 w 9246870"/>
              <a:gd name="connsiteY6" fmla="*/ 39419 h 2160261"/>
              <a:gd name="connsiteX7" fmla="*/ 7280910 w 9246870"/>
              <a:gd name="connsiteY7" fmla="*/ 7884 h 2160261"/>
              <a:gd name="connsiteX8" fmla="*/ 8126730 w 9246870"/>
              <a:gd name="connsiteY8" fmla="*/ 19314 h 2160261"/>
              <a:gd name="connsiteX9" fmla="*/ 8686800 w 9246870"/>
              <a:gd name="connsiteY9" fmla="*/ 7885 h 2160261"/>
              <a:gd name="connsiteX10" fmla="*/ 9224010 w 9246870"/>
              <a:gd name="connsiteY10" fmla="*/ 28488 h 2160261"/>
              <a:gd name="connsiteX11" fmla="*/ 9246870 w 9246870"/>
              <a:gd name="connsiteY11" fmla="*/ 2160261 h 2160261"/>
              <a:gd name="connsiteX12" fmla="*/ 0 w 9246870"/>
              <a:gd name="connsiteY12" fmla="*/ 2160261 h 2160261"/>
              <a:gd name="connsiteX13" fmla="*/ 0 w 9246870"/>
              <a:gd name="connsiteY13" fmla="*/ 1594398 h 2160261"/>
              <a:gd name="connsiteX0" fmla="*/ 0 w 9246870"/>
              <a:gd name="connsiteY0" fmla="*/ 1594398 h 2160261"/>
              <a:gd name="connsiteX1" fmla="*/ 91440 w 9246870"/>
              <a:gd name="connsiteY1" fmla="*/ 1559823 h 2160261"/>
              <a:gd name="connsiteX2" fmla="*/ 480060 w 9246870"/>
              <a:gd name="connsiteY2" fmla="*/ 1491243 h 2160261"/>
              <a:gd name="connsiteX3" fmla="*/ 1737360 w 9246870"/>
              <a:gd name="connsiteY3" fmla="*/ 1171203 h 2160261"/>
              <a:gd name="connsiteX4" fmla="*/ 5429250 w 9246870"/>
              <a:gd name="connsiteY4" fmla="*/ 348028 h 2160261"/>
              <a:gd name="connsiteX5" fmla="*/ 5760720 w 9246870"/>
              <a:gd name="connsiteY5" fmla="*/ 293634 h 2160261"/>
              <a:gd name="connsiteX6" fmla="*/ 6195060 w 9246870"/>
              <a:gd name="connsiteY6" fmla="*/ 179334 h 2160261"/>
              <a:gd name="connsiteX7" fmla="*/ 6846570 w 9246870"/>
              <a:gd name="connsiteY7" fmla="*/ 39419 h 2160261"/>
              <a:gd name="connsiteX8" fmla="*/ 7280910 w 9246870"/>
              <a:gd name="connsiteY8" fmla="*/ 7884 h 2160261"/>
              <a:gd name="connsiteX9" fmla="*/ 8126730 w 9246870"/>
              <a:gd name="connsiteY9" fmla="*/ 19314 h 2160261"/>
              <a:gd name="connsiteX10" fmla="*/ 8686800 w 9246870"/>
              <a:gd name="connsiteY10" fmla="*/ 7885 h 2160261"/>
              <a:gd name="connsiteX11" fmla="*/ 9224010 w 9246870"/>
              <a:gd name="connsiteY11" fmla="*/ 28488 h 2160261"/>
              <a:gd name="connsiteX12" fmla="*/ 9246870 w 9246870"/>
              <a:gd name="connsiteY12" fmla="*/ 2160261 h 2160261"/>
              <a:gd name="connsiteX13" fmla="*/ 0 w 9246870"/>
              <a:gd name="connsiteY13" fmla="*/ 2160261 h 2160261"/>
              <a:gd name="connsiteX14" fmla="*/ 0 w 9246870"/>
              <a:gd name="connsiteY14" fmla="*/ 1594398 h 2160261"/>
              <a:gd name="connsiteX0" fmla="*/ 0 w 9246870"/>
              <a:gd name="connsiteY0" fmla="*/ 1594398 h 2160261"/>
              <a:gd name="connsiteX1" fmla="*/ 91440 w 9246870"/>
              <a:gd name="connsiteY1" fmla="*/ 1559823 h 2160261"/>
              <a:gd name="connsiteX2" fmla="*/ 480060 w 9246870"/>
              <a:gd name="connsiteY2" fmla="*/ 1491243 h 2160261"/>
              <a:gd name="connsiteX3" fmla="*/ 1737360 w 9246870"/>
              <a:gd name="connsiteY3" fmla="*/ 1228353 h 2160261"/>
              <a:gd name="connsiteX4" fmla="*/ 5429250 w 9246870"/>
              <a:gd name="connsiteY4" fmla="*/ 348028 h 2160261"/>
              <a:gd name="connsiteX5" fmla="*/ 5760720 w 9246870"/>
              <a:gd name="connsiteY5" fmla="*/ 293634 h 2160261"/>
              <a:gd name="connsiteX6" fmla="*/ 6195060 w 9246870"/>
              <a:gd name="connsiteY6" fmla="*/ 179334 h 2160261"/>
              <a:gd name="connsiteX7" fmla="*/ 6846570 w 9246870"/>
              <a:gd name="connsiteY7" fmla="*/ 39419 h 2160261"/>
              <a:gd name="connsiteX8" fmla="*/ 7280910 w 9246870"/>
              <a:gd name="connsiteY8" fmla="*/ 7884 h 2160261"/>
              <a:gd name="connsiteX9" fmla="*/ 8126730 w 9246870"/>
              <a:gd name="connsiteY9" fmla="*/ 19314 h 2160261"/>
              <a:gd name="connsiteX10" fmla="*/ 8686800 w 9246870"/>
              <a:gd name="connsiteY10" fmla="*/ 7885 h 2160261"/>
              <a:gd name="connsiteX11" fmla="*/ 9224010 w 9246870"/>
              <a:gd name="connsiteY11" fmla="*/ 28488 h 2160261"/>
              <a:gd name="connsiteX12" fmla="*/ 9246870 w 9246870"/>
              <a:gd name="connsiteY12" fmla="*/ 2160261 h 2160261"/>
              <a:gd name="connsiteX13" fmla="*/ 0 w 9246870"/>
              <a:gd name="connsiteY13" fmla="*/ 2160261 h 2160261"/>
              <a:gd name="connsiteX14" fmla="*/ 0 w 9246870"/>
              <a:gd name="connsiteY14" fmla="*/ 1594398 h 2160261"/>
              <a:gd name="connsiteX0" fmla="*/ 0 w 9246870"/>
              <a:gd name="connsiteY0" fmla="*/ 1594398 h 2160261"/>
              <a:gd name="connsiteX1" fmla="*/ 91440 w 9246870"/>
              <a:gd name="connsiteY1" fmla="*/ 1559823 h 2160261"/>
              <a:gd name="connsiteX2" fmla="*/ 480060 w 9246870"/>
              <a:gd name="connsiteY2" fmla="*/ 1491243 h 2160261"/>
              <a:gd name="connsiteX3" fmla="*/ 1737360 w 9246870"/>
              <a:gd name="connsiteY3" fmla="*/ 1228353 h 2160261"/>
              <a:gd name="connsiteX4" fmla="*/ 5429250 w 9246870"/>
              <a:gd name="connsiteY4" fmla="*/ 348028 h 2160261"/>
              <a:gd name="connsiteX5" fmla="*/ 5760720 w 9246870"/>
              <a:gd name="connsiteY5" fmla="*/ 293634 h 2160261"/>
              <a:gd name="connsiteX6" fmla="*/ 6195060 w 9246870"/>
              <a:gd name="connsiteY6" fmla="*/ 179334 h 2160261"/>
              <a:gd name="connsiteX7" fmla="*/ 6846570 w 9246870"/>
              <a:gd name="connsiteY7" fmla="*/ 39419 h 2160261"/>
              <a:gd name="connsiteX8" fmla="*/ 7258050 w 9246870"/>
              <a:gd name="connsiteY8" fmla="*/ 65034 h 2160261"/>
              <a:gd name="connsiteX9" fmla="*/ 8126730 w 9246870"/>
              <a:gd name="connsiteY9" fmla="*/ 19314 h 2160261"/>
              <a:gd name="connsiteX10" fmla="*/ 8686800 w 9246870"/>
              <a:gd name="connsiteY10" fmla="*/ 7885 h 2160261"/>
              <a:gd name="connsiteX11" fmla="*/ 9224010 w 9246870"/>
              <a:gd name="connsiteY11" fmla="*/ 28488 h 2160261"/>
              <a:gd name="connsiteX12" fmla="*/ 9246870 w 9246870"/>
              <a:gd name="connsiteY12" fmla="*/ 2160261 h 2160261"/>
              <a:gd name="connsiteX13" fmla="*/ 0 w 9246870"/>
              <a:gd name="connsiteY13" fmla="*/ 2160261 h 2160261"/>
              <a:gd name="connsiteX14" fmla="*/ 0 w 9246870"/>
              <a:gd name="connsiteY14" fmla="*/ 1594398 h 2160261"/>
              <a:gd name="connsiteX0" fmla="*/ 0 w 9246870"/>
              <a:gd name="connsiteY0" fmla="*/ 1594398 h 2160261"/>
              <a:gd name="connsiteX1" fmla="*/ 91440 w 9246870"/>
              <a:gd name="connsiteY1" fmla="*/ 1559823 h 2160261"/>
              <a:gd name="connsiteX2" fmla="*/ 480060 w 9246870"/>
              <a:gd name="connsiteY2" fmla="*/ 1491243 h 2160261"/>
              <a:gd name="connsiteX3" fmla="*/ 1737360 w 9246870"/>
              <a:gd name="connsiteY3" fmla="*/ 1228353 h 2160261"/>
              <a:gd name="connsiteX4" fmla="*/ 5429250 w 9246870"/>
              <a:gd name="connsiteY4" fmla="*/ 348028 h 2160261"/>
              <a:gd name="connsiteX5" fmla="*/ 5760720 w 9246870"/>
              <a:gd name="connsiteY5" fmla="*/ 293634 h 2160261"/>
              <a:gd name="connsiteX6" fmla="*/ 6195060 w 9246870"/>
              <a:gd name="connsiteY6" fmla="*/ 179334 h 2160261"/>
              <a:gd name="connsiteX7" fmla="*/ 6846570 w 9246870"/>
              <a:gd name="connsiteY7" fmla="*/ 39419 h 2160261"/>
              <a:gd name="connsiteX8" fmla="*/ 7258050 w 9246870"/>
              <a:gd name="connsiteY8" fmla="*/ 65034 h 2160261"/>
              <a:gd name="connsiteX9" fmla="*/ 8115300 w 9246870"/>
              <a:gd name="connsiteY9" fmla="*/ 65034 h 2160261"/>
              <a:gd name="connsiteX10" fmla="*/ 8686800 w 9246870"/>
              <a:gd name="connsiteY10" fmla="*/ 7885 h 2160261"/>
              <a:gd name="connsiteX11" fmla="*/ 9224010 w 9246870"/>
              <a:gd name="connsiteY11" fmla="*/ 28488 h 2160261"/>
              <a:gd name="connsiteX12" fmla="*/ 9246870 w 9246870"/>
              <a:gd name="connsiteY12" fmla="*/ 2160261 h 2160261"/>
              <a:gd name="connsiteX13" fmla="*/ 0 w 9246870"/>
              <a:gd name="connsiteY13" fmla="*/ 2160261 h 2160261"/>
              <a:gd name="connsiteX14" fmla="*/ 0 w 9246870"/>
              <a:gd name="connsiteY14" fmla="*/ 1594398 h 2160261"/>
              <a:gd name="connsiteX0" fmla="*/ 0 w 9246870"/>
              <a:gd name="connsiteY0" fmla="*/ 1583741 h 2149604"/>
              <a:gd name="connsiteX1" fmla="*/ 91440 w 9246870"/>
              <a:gd name="connsiteY1" fmla="*/ 1549166 h 2149604"/>
              <a:gd name="connsiteX2" fmla="*/ 480060 w 9246870"/>
              <a:gd name="connsiteY2" fmla="*/ 1480586 h 2149604"/>
              <a:gd name="connsiteX3" fmla="*/ 1737360 w 9246870"/>
              <a:gd name="connsiteY3" fmla="*/ 1217696 h 2149604"/>
              <a:gd name="connsiteX4" fmla="*/ 5429250 w 9246870"/>
              <a:gd name="connsiteY4" fmla="*/ 337371 h 2149604"/>
              <a:gd name="connsiteX5" fmla="*/ 5760720 w 9246870"/>
              <a:gd name="connsiteY5" fmla="*/ 282977 h 2149604"/>
              <a:gd name="connsiteX6" fmla="*/ 6195060 w 9246870"/>
              <a:gd name="connsiteY6" fmla="*/ 168677 h 2149604"/>
              <a:gd name="connsiteX7" fmla="*/ 6846570 w 9246870"/>
              <a:gd name="connsiteY7" fmla="*/ 28762 h 2149604"/>
              <a:gd name="connsiteX8" fmla="*/ 7258050 w 9246870"/>
              <a:gd name="connsiteY8" fmla="*/ 54377 h 2149604"/>
              <a:gd name="connsiteX9" fmla="*/ 8115300 w 9246870"/>
              <a:gd name="connsiteY9" fmla="*/ 54377 h 2149604"/>
              <a:gd name="connsiteX10" fmla="*/ 8686800 w 9246870"/>
              <a:gd name="connsiteY10" fmla="*/ 42948 h 2149604"/>
              <a:gd name="connsiteX11" fmla="*/ 9224010 w 9246870"/>
              <a:gd name="connsiteY11" fmla="*/ 17831 h 2149604"/>
              <a:gd name="connsiteX12" fmla="*/ 9246870 w 9246870"/>
              <a:gd name="connsiteY12" fmla="*/ 2149604 h 2149604"/>
              <a:gd name="connsiteX13" fmla="*/ 0 w 9246870"/>
              <a:gd name="connsiteY13" fmla="*/ 2149604 h 2149604"/>
              <a:gd name="connsiteX14" fmla="*/ 0 w 9246870"/>
              <a:gd name="connsiteY14" fmla="*/ 1583741 h 2149604"/>
              <a:gd name="connsiteX0" fmla="*/ 0 w 9246870"/>
              <a:gd name="connsiteY0" fmla="*/ 1567727 h 2133590"/>
              <a:gd name="connsiteX1" fmla="*/ 91440 w 9246870"/>
              <a:gd name="connsiteY1" fmla="*/ 1533152 h 2133590"/>
              <a:gd name="connsiteX2" fmla="*/ 480060 w 9246870"/>
              <a:gd name="connsiteY2" fmla="*/ 1464572 h 2133590"/>
              <a:gd name="connsiteX3" fmla="*/ 1737360 w 9246870"/>
              <a:gd name="connsiteY3" fmla="*/ 1201682 h 2133590"/>
              <a:gd name="connsiteX4" fmla="*/ 5429250 w 9246870"/>
              <a:gd name="connsiteY4" fmla="*/ 321357 h 2133590"/>
              <a:gd name="connsiteX5" fmla="*/ 5760720 w 9246870"/>
              <a:gd name="connsiteY5" fmla="*/ 266963 h 2133590"/>
              <a:gd name="connsiteX6" fmla="*/ 6195060 w 9246870"/>
              <a:gd name="connsiteY6" fmla="*/ 152663 h 2133590"/>
              <a:gd name="connsiteX7" fmla="*/ 6846570 w 9246870"/>
              <a:gd name="connsiteY7" fmla="*/ 12748 h 2133590"/>
              <a:gd name="connsiteX8" fmla="*/ 7258050 w 9246870"/>
              <a:gd name="connsiteY8" fmla="*/ 38363 h 2133590"/>
              <a:gd name="connsiteX9" fmla="*/ 8115300 w 9246870"/>
              <a:gd name="connsiteY9" fmla="*/ 38363 h 2133590"/>
              <a:gd name="connsiteX10" fmla="*/ 8686800 w 9246870"/>
              <a:gd name="connsiteY10" fmla="*/ 26934 h 2133590"/>
              <a:gd name="connsiteX11" fmla="*/ 9212580 w 9246870"/>
              <a:gd name="connsiteY11" fmla="*/ 47537 h 2133590"/>
              <a:gd name="connsiteX12" fmla="*/ 9246870 w 9246870"/>
              <a:gd name="connsiteY12" fmla="*/ 2133590 h 2133590"/>
              <a:gd name="connsiteX13" fmla="*/ 0 w 9246870"/>
              <a:gd name="connsiteY13" fmla="*/ 2133590 h 2133590"/>
              <a:gd name="connsiteX14" fmla="*/ 0 w 9246870"/>
              <a:gd name="connsiteY14" fmla="*/ 1567727 h 2133590"/>
              <a:gd name="connsiteX0" fmla="*/ 0 w 9246870"/>
              <a:gd name="connsiteY0" fmla="*/ 1567727 h 2133590"/>
              <a:gd name="connsiteX1" fmla="*/ 91440 w 9246870"/>
              <a:gd name="connsiteY1" fmla="*/ 1533152 h 2133590"/>
              <a:gd name="connsiteX2" fmla="*/ 480060 w 9246870"/>
              <a:gd name="connsiteY2" fmla="*/ 1464572 h 2133590"/>
              <a:gd name="connsiteX3" fmla="*/ 1737360 w 9246870"/>
              <a:gd name="connsiteY3" fmla="*/ 1201682 h 2133590"/>
              <a:gd name="connsiteX4" fmla="*/ 5429250 w 9246870"/>
              <a:gd name="connsiteY4" fmla="*/ 321357 h 2133590"/>
              <a:gd name="connsiteX5" fmla="*/ 5760720 w 9246870"/>
              <a:gd name="connsiteY5" fmla="*/ 266963 h 2133590"/>
              <a:gd name="connsiteX6" fmla="*/ 6195060 w 9246870"/>
              <a:gd name="connsiteY6" fmla="*/ 152663 h 2133590"/>
              <a:gd name="connsiteX7" fmla="*/ 6846570 w 9246870"/>
              <a:gd name="connsiteY7" fmla="*/ 12748 h 2133590"/>
              <a:gd name="connsiteX8" fmla="*/ 7258050 w 9246870"/>
              <a:gd name="connsiteY8" fmla="*/ 38363 h 2133590"/>
              <a:gd name="connsiteX9" fmla="*/ 8115300 w 9246870"/>
              <a:gd name="connsiteY9" fmla="*/ 38363 h 2133590"/>
              <a:gd name="connsiteX10" fmla="*/ 8686800 w 9246870"/>
              <a:gd name="connsiteY10" fmla="*/ 26934 h 2133590"/>
              <a:gd name="connsiteX11" fmla="*/ 9212580 w 9246870"/>
              <a:gd name="connsiteY11" fmla="*/ 47537 h 2133590"/>
              <a:gd name="connsiteX12" fmla="*/ 9246870 w 9246870"/>
              <a:gd name="connsiteY12" fmla="*/ 2133590 h 2133590"/>
              <a:gd name="connsiteX13" fmla="*/ 0 w 9246870"/>
              <a:gd name="connsiteY13" fmla="*/ 2133590 h 2133590"/>
              <a:gd name="connsiteX14" fmla="*/ 0 w 9246870"/>
              <a:gd name="connsiteY14" fmla="*/ 1567727 h 2133590"/>
              <a:gd name="connsiteX0" fmla="*/ 0 w 9246870"/>
              <a:gd name="connsiteY0" fmla="*/ 1577782 h 2143645"/>
              <a:gd name="connsiteX1" fmla="*/ 91440 w 9246870"/>
              <a:gd name="connsiteY1" fmla="*/ 1543207 h 2143645"/>
              <a:gd name="connsiteX2" fmla="*/ 480060 w 9246870"/>
              <a:gd name="connsiteY2" fmla="*/ 1474627 h 2143645"/>
              <a:gd name="connsiteX3" fmla="*/ 1737360 w 9246870"/>
              <a:gd name="connsiteY3" fmla="*/ 1211737 h 2143645"/>
              <a:gd name="connsiteX4" fmla="*/ 5429250 w 9246870"/>
              <a:gd name="connsiteY4" fmla="*/ 331412 h 2143645"/>
              <a:gd name="connsiteX5" fmla="*/ 5760720 w 9246870"/>
              <a:gd name="connsiteY5" fmla="*/ 277018 h 2143645"/>
              <a:gd name="connsiteX6" fmla="*/ 6195060 w 9246870"/>
              <a:gd name="connsiteY6" fmla="*/ 162718 h 2143645"/>
              <a:gd name="connsiteX7" fmla="*/ 6846570 w 9246870"/>
              <a:gd name="connsiteY7" fmla="*/ 11373 h 2143645"/>
              <a:gd name="connsiteX8" fmla="*/ 7258050 w 9246870"/>
              <a:gd name="connsiteY8" fmla="*/ 48418 h 2143645"/>
              <a:gd name="connsiteX9" fmla="*/ 8115300 w 9246870"/>
              <a:gd name="connsiteY9" fmla="*/ 48418 h 2143645"/>
              <a:gd name="connsiteX10" fmla="*/ 8686800 w 9246870"/>
              <a:gd name="connsiteY10" fmla="*/ 36989 h 2143645"/>
              <a:gd name="connsiteX11" fmla="*/ 9212580 w 9246870"/>
              <a:gd name="connsiteY11" fmla="*/ 57592 h 2143645"/>
              <a:gd name="connsiteX12" fmla="*/ 9246870 w 9246870"/>
              <a:gd name="connsiteY12" fmla="*/ 2143645 h 2143645"/>
              <a:gd name="connsiteX13" fmla="*/ 0 w 9246870"/>
              <a:gd name="connsiteY13" fmla="*/ 2143645 h 2143645"/>
              <a:gd name="connsiteX14" fmla="*/ 0 w 9246870"/>
              <a:gd name="connsiteY14" fmla="*/ 1577782 h 2143645"/>
              <a:gd name="connsiteX0" fmla="*/ 0 w 9246870"/>
              <a:gd name="connsiteY0" fmla="*/ 1566409 h 2132272"/>
              <a:gd name="connsiteX1" fmla="*/ 91440 w 9246870"/>
              <a:gd name="connsiteY1" fmla="*/ 1531834 h 2132272"/>
              <a:gd name="connsiteX2" fmla="*/ 480060 w 9246870"/>
              <a:gd name="connsiteY2" fmla="*/ 1463254 h 2132272"/>
              <a:gd name="connsiteX3" fmla="*/ 1737360 w 9246870"/>
              <a:gd name="connsiteY3" fmla="*/ 1200364 h 2132272"/>
              <a:gd name="connsiteX4" fmla="*/ 5429250 w 9246870"/>
              <a:gd name="connsiteY4" fmla="*/ 320039 h 2132272"/>
              <a:gd name="connsiteX5" fmla="*/ 5760720 w 9246870"/>
              <a:gd name="connsiteY5" fmla="*/ 265645 h 2132272"/>
              <a:gd name="connsiteX6" fmla="*/ 6195060 w 9246870"/>
              <a:gd name="connsiteY6" fmla="*/ 151345 h 2132272"/>
              <a:gd name="connsiteX7" fmla="*/ 6846570 w 9246870"/>
              <a:gd name="connsiteY7" fmla="*/ 0 h 2132272"/>
              <a:gd name="connsiteX8" fmla="*/ 7258050 w 9246870"/>
              <a:gd name="connsiteY8" fmla="*/ 37045 h 2132272"/>
              <a:gd name="connsiteX9" fmla="*/ 8115300 w 9246870"/>
              <a:gd name="connsiteY9" fmla="*/ 37045 h 2132272"/>
              <a:gd name="connsiteX10" fmla="*/ 8686800 w 9246870"/>
              <a:gd name="connsiteY10" fmla="*/ 25616 h 2132272"/>
              <a:gd name="connsiteX11" fmla="*/ 9212580 w 9246870"/>
              <a:gd name="connsiteY11" fmla="*/ 46219 h 2132272"/>
              <a:gd name="connsiteX12" fmla="*/ 9246870 w 9246870"/>
              <a:gd name="connsiteY12" fmla="*/ 2132272 h 2132272"/>
              <a:gd name="connsiteX13" fmla="*/ 0 w 9246870"/>
              <a:gd name="connsiteY13" fmla="*/ 2132272 h 2132272"/>
              <a:gd name="connsiteX14" fmla="*/ 0 w 9246870"/>
              <a:gd name="connsiteY14" fmla="*/ 1566409 h 2132272"/>
              <a:gd name="connsiteX0" fmla="*/ 0 w 9246870"/>
              <a:gd name="connsiteY0" fmla="*/ 1543403 h 2109266"/>
              <a:gd name="connsiteX1" fmla="*/ 91440 w 9246870"/>
              <a:gd name="connsiteY1" fmla="*/ 1508828 h 2109266"/>
              <a:gd name="connsiteX2" fmla="*/ 480060 w 9246870"/>
              <a:gd name="connsiteY2" fmla="*/ 1440248 h 2109266"/>
              <a:gd name="connsiteX3" fmla="*/ 1737360 w 9246870"/>
              <a:gd name="connsiteY3" fmla="*/ 1177358 h 2109266"/>
              <a:gd name="connsiteX4" fmla="*/ 5429250 w 9246870"/>
              <a:gd name="connsiteY4" fmla="*/ 297033 h 2109266"/>
              <a:gd name="connsiteX5" fmla="*/ 5760720 w 9246870"/>
              <a:gd name="connsiteY5" fmla="*/ 242639 h 2109266"/>
              <a:gd name="connsiteX6" fmla="*/ 6195060 w 9246870"/>
              <a:gd name="connsiteY6" fmla="*/ 128339 h 2109266"/>
              <a:gd name="connsiteX7" fmla="*/ 6846570 w 9246870"/>
              <a:gd name="connsiteY7" fmla="*/ 11284 h 2109266"/>
              <a:gd name="connsiteX8" fmla="*/ 7258050 w 9246870"/>
              <a:gd name="connsiteY8" fmla="*/ 14039 h 2109266"/>
              <a:gd name="connsiteX9" fmla="*/ 8115300 w 9246870"/>
              <a:gd name="connsiteY9" fmla="*/ 14039 h 2109266"/>
              <a:gd name="connsiteX10" fmla="*/ 8686800 w 9246870"/>
              <a:gd name="connsiteY10" fmla="*/ 2610 h 2109266"/>
              <a:gd name="connsiteX11" fmla="*/ 9212580 w 9246870"/>
              <a:gd name="connsiteY11" fmla="*/ 23213 h 2109266"/>
              <a:gd name="connsiteX12" fmla="*/ 9246870 w 9246870"/>
              <a:gd name="connsiteY12" fmla="*/ 2109266 h 2109266"/>
              <a:gd name="connsiteX13" fmla="*/ 0 w 9246870"/>
              <a:gd name="connsiteY13" fmla="*/ 2109266 h 2109266"/>
              <a:gd name="connsiteX14" fmla="*/ 0 w 9246870"/>
              <a:gd name="connsiteY14" fmla="*/ 1543403 h 2109266"/>
              <a:gd name="connsiteX0" fmla="*/ 0 w 9246870"/>
              <a:gd name="connsiteY0" fmla="*/ 1533651 h 2099514"/>
              <a:gd name="connsiteX1" fmla="*/ 91440 w 9246870"/>
              <a:gd name="connsiteY1" fmla="*/ 1499076 h 2099514"/>
              <a:gd name="connsiteX2" fmla="*/ 480060 w 9246870"/>
              <a:gd name="connsiteY2" fmla="*/ 1430496 h 2099514"/>
              <a:gd name="connsiteX3" fmla="*/ 1737360 w 9246870"/>
              <a:gd name="connsiteY3" fmla="*/ 1167606 h 2099514"/>
              <a:gd name="connsiteX4" fmla="*/ 5429250 w 9246870"/>
              <a:gd name="connsiteY4" fmla="*/ 287281 h 2099514"/>
              <a:gd name="connsiteX5" fmla="*/ 5760720 w 9246870"/>
              <a:gd name="connsiteY5" fmla="*/ 232887 h 2099514"/>
              <a:gd name="connsiteX6" fmla="*/ 6195060 w 9246870"/>
              <a:gd name="connsiteY6" fmla="*/ 118587 h 2099514"/>
              <a:gd name="connsiteX7" fmla="*/ 6846570 w 9246870"/>
              <a:gd name="connsiteY7" fmla="*/ 1532 h 2099514"/>
              <a:gd name="connsiteX8" fmla="*/ 7258050 w 9246870"/>
              <a:gd name="connsiteY8" fmla="*/ 4287 h 2099514"/>
              <a:gd name="connsiteX9" fmla="*/ 8115300 w 9246870"/>
              <a:gd name="connsiteY9" fmla="*/ 4287 h 2099514"/>
              <a:gd name="connsiteX10" fmla="*/ 8641080 w 9246870"/>
              <a:gd name="connsiteY10" fmla="*/ 57543 h 2099514"/>
              <a:gd name="connsiteX11" fmla="*/ 9212580 w 9246870"/>
              <a:gd name="connsiteY11" fmla="*/ 13461 h 2099514"/>
              <a:gd name="connsiteX12" fmla="*/ 9246870 w 9246870"/>
              <a:gd name="connsiteY12" fmla="*/ 2099514 h 2099514"/>
              <a:gd name="connsiteX13" fmla="*/ 0 w 9246870"/>
              <a:gd name="connsiteY13" fmla="*/ 2099514 h 2099514"/>
              <a:gd name="connsiteX14" fmla="*/ 0 w 9246870"/>
              <a:gd name="connsiteY14" fmla="*/ 1533651 h 2099514"/>
              <a:gd name="connsiteX0" fmla="*/ 0 w 9246870"/>
              <a:gd name="connsiteY0" fmla="*/ 1532118 h 2097981"/>
              <a:gd name="connsiteX1" fmla="*/ 91440 w 9246870"/>
              <a:gd name="connsiteY1" fmla="*/ 1497543 h 2097981"/>
              <a:gd name="connsiteX2" fmla="*/ 480060 w 9246870"/>
              <a:gd name="connsiteY2" fmla="*/ 1428963 h 2097981"/>
              <a:gd name="connsiteX3" fmla="*/ 1737360 w 9246870"/>
              <a:gd name="connsiteY3" fmla="*/ 1166073 h 2097981"/>
              <a:gd name="connsiteX4" fmla="*/ 5429250 w 9246870"/>
              <a:gd name="connsiteY4" fmla="*/ 285748 h 2097981"/>
              <a:gd name="connsiteX5" fmla="*/ 5760720 w 9246870"/>
              <a:gd name="connsiteY5" fmla="*/ 231354 h 2097981"/>
              <a:gd name="connsiteX6" fmla="*/ 6195060 w 9246870"/>
              <a:gd name="connsiteY6" fmla="*/ 117054 h 2097981"/>
              <a:gd name="connsiteX7" fmla="*/ 6846570 w 9246870"/>
              <a:gd name="connsiteY7" fmla="*/ -1 h 2097981"/>
              <a:gd name="connsiteX8" fmla="*/ 7258050 w 9246870"/>
              <a:gd name="connsiteY8" fmla="*/ 2754 h 2097981"/>
              <a:gd name="connsiteX9" fmla="*/ 8103870 w 9246870"/>
              <a:gd name="connsiteY9" fmla="*/ 41565 h 2097981"/>
              <a:gd name="connsiteX10" fmla="*/ 8641080 w 9246870"/>
              <a:gd name="connsiteY10" fmla="*/ 56010 h 2097981"/>
              <a:gd name="connsiteX11" fmla="*/ 9212580 w 9246870"/>
              <a:gd name="connsiteY11" fmla="*/ 11928 h 2097981"/>
              <a:gd name="connsiteX12" fmla="*/ 9246870 w 9246870"/>
              <a:gd name="connsiteY12" fmla="*/ 2097981 h 2097981"/>
              <a:gd name="connsiteX13" fmla="*/ 0 w 9246870"/>
              <a:gd name="connsiteY13" fmla="*/ 2097981 h 2097981"/>
              <a:gd name="connsiteX14" fmla="*/ 0 w 9246870"/>
              <a:gd name="connsiteY14" fmla="*/ 1532118 h 2097981"/>
              <a:gd name="connsiteX0" fmla="*/ 0 w 9246870"/>
              <a:gd name="connsiteY0" fmla="*/ 1532119 h 2097982"/>
              <a:gd name="connsiteX1" fmla="*/ 91440 w 9246870"/>
              <a:gd name="connsiteY1" fmla="*/ 1497544 h 2097982"/>
              <a:gd name="connsiteX2" fmla="*/ 480060 w 9246870"/>
              <a:gd name="connsiteY2" fmla="*/ 1428964 h 2097982"/>
              <a:gd name="connsiteX3" fmla="*/ 1737360 w 9246870"/>
              <a:gd name="connsiteY3" fmla="*/ 1166074 h 2097982"/>
              <a:gd name="connsiteX4" fmla="*/ 5429250 w 9246870"/>
              <a:gd name="connsiteY4" fmla="*/ 285749 h 2097982"/>
              <a:gd name="connsiteX5" fmla="*/ 5760720 w 9246870"/>
              <a:gd name="connsiteY5" fmla="*/ 231355 h 2097982"/>
              <a:gd name="connsiteX6" fmla="*/ 6195060 w 9246870"/>
              <a:gd name="connsiteY6" fmla="*/ 117055 h 2097982"/>
              <a:gd name="connsiteX7" fmla="*/ 6846570 w 9246870"/>
              <a:gd name="connsiteY7" fmla="*/ 0 h 2097982"/>
              <a:gd name="connsiteX8" fmla="*/ 7258050 w 9246870"/>
              <a:gd name="connsiteY8" fmla="*/ 54503 h 2097982"/>
              <a:gd name="connsiteX9" fmla="*/ 8103870 w 9246870"/>
              <a:gd name="connsiteY9" fmla="*/ 41566 h 2097982"/>
              <a:gd name="connsiteX10" fmla="*/ 8641080 w 9246870"/>
              <a:gd name="connsiteY10" fmla="*/ 56011 h 2097982"/>
              <a:gd name="connsiteX11" fmla="*/ 9212580 w 9246870"/>
              <a:gd name="connsiteY11" fmla="*/ 11929 h 2097982"/>
              <a:gd name="connsiteX12" fmla="*/ 9246870 w 9246870"/>
              <a:gd name="connsiteY12" fmla="*/ 2097982 h 2097982"/>
              <a:gd name="connsiteX13" fmla="*/ 0 w 9246870"/>
              <a:gd name="connsiteY13" fmla="*/ 2097982 h 2097982"/>
              <a:gd name="connsiteX14" fmla="*/ 0 w 9246870"/>
              <a:gd name="connsiteY14" fmla="*/ 1532119 h 2097982"/>
              <a:gd name="connsiteX0" fmla="*/ 0 w 9246870"/>
              <a:gd name="connsiteY0" fmla="*/ 1524192 h 2090055"/>
              <a:gd name="connsiteX1" fmla="*/ 91440 w 9246870"/>
              <a:gd name="connsiteY1" fmla="*/ 1489617 h 2090055"/>
              <a:gd name="connsiteX2" fmla="*/ 480060 w 9246870"/>
              <a:gd name="connsiteY2" fmla="*/ 1421037 h 2090055"/>
              <a:gd name="connsiteX3" fmla="*/ 1737360 w 9246870"/>
              <a:gd name="connsiteY3" fmla="*/ 1158147 h 2090055"/>
              <a:gd name="connsiteX4" fmla="*/ 5429250 w 9246870"/>
              <a:gd name="connsiteY4" fmla="*/ 277822 h 2090055"/>
              <a:gd name="connsiteX5" fmla="*/ 5760720 w 9246870"/>
              <a:gd name="connsiteY5" fmla="*/ 223428 h 2090055"/>
              <a:gd name="connsiteX6" fmla="*/ 6195060 w 9246870"/>
              <a:gd name="connsiteY6" fmla="*/ 109128 h 2090055"/>
              <a:gd name="connsiteX7" fmla="*/ 6846570 w 9246870"/>
              <a:gd name="connsiteY7" fmla="*/ 30884 h 2090055"/>
              <a:gd name="connsiteX8" fmla="*/ 7258050 w 9246870"/>
              <a:gd name="connsiteY8" fmla="*/ 46576 h 2090055"/>
              <a:gd name="connsiteX9" fmla="*/ 8103870 w 9246870"/>
              <a:gd name="connsiteY9" fmla="*/ 33639 h 2090055"/>
              <a:gd name="connsiteX10" fmla="*/ 8641080 w 9246870"/>
              <a:gd name="connsiteY10" fmla="*/ 48084 h 2090055"/>
              <a:gd name="connsiteX11" fmla="*/ 9212580 w 9246870"/>
              <a:gd name="connsiteY11" fmla="*/ 4002 h 2090055"/>
              <a:gd name="connsiteX12" fmla="*/ 9246870 w 9246870"/>
              <a:gd name="connsiteY12" fmla="*/ 2090055 h 2090055"/>
              <a:gd name="connsiteX13" fmla="*/ 0 w 9246870"/>
              <a:gd name="connsiteY13" fmla="*/ 2090055 h 2090055"/>
              <a:gd name="connsiteX14" fmla="*/ 0 w 9246870"/>
              <a:gd name="connsiteY14" fmla="*/ 1524192 h 2090055"/>
              <a:gd name="connsiteX0" fmla="*/ 0 w 9246870"/>
              <a:gd name="connsiteY0" fmla="*/ 1493308 h 2059171"/>
              <a:gd name="connsiteX1" fmla="*/ 91440 w 9246870"/>
              <a:gd name="connsiteY1" fmla="*/ 1458733 h 2059171"/>
              <a:gd name="connsiteX2" fmla="*/ 480060 w 9246870"/>
              <a:gd name="connsiteY2" fmla="*/ 1390153 h 2059171"/>
              <a:gd name="connsiteX3" fmla="*/ 1737360 w 9246870"/>
              <a:gd name="connsiteY3" fmla="*/ 1127263 h 2059171"/>
              <a:gd name="connsiteX4" fmla="*/ 5429250 w 9246870"/>
              <a:gd name="connsiteY4" fmla="*/ 246938 h 2059171"/>
              <a:gd name="connsiteX5" fmla="*/ 5760720 w 9246870"/>
              <a:gd name="connsiteY5" fmla="*/ 192544 h 2059171"/>
              <a:gd name="connsiteX6" fmla="*/ 6195060 w 9246870"/>
              <a:gd name="connsiteY6" fmla="*/ 78244 h 2059171"/>
              <a:gd name="connsiteX7" fmla="*/ 6846570 w 9246870"/>
              <a:gd name="connsiteY7" fmla="*/ 0 h 2059171"/>
              <a:gd name="connsiteX8" fmla="*/ 7258050 w 9246870"/>
              <a:gd name="connsiteY8" fmla="*/ 15692 h 2059171"/>
              <a:gd name="connsiteX9" fmla="*/ 8103870 w 9246870"/>
              <a:gd name="connsiteY9" fmla="*/ 2755 h 2059171"/>
              <a:gd name="connsiteX10" fmla="*/ 8641080 w 9246870"/>
              <a:gd name="connsiteY10" fmla="*/ 17200 h 2059171"/>
              <a:gd name="connsiteX11" fmla="*/ 9212580 w 9246870"/>
              <a:gd name="connsiteY11" fmla="*/ 63677 h 2059171"/>
              <a:gd name="connsiteX12" fmla="*/ 9246870 w 9246870"/>
              <a:gd name="connsiteY12" fmla="*/ 2059171 h 2059171"/>
              <a:gd name="connsiteX13" fmla="*/ 0 w 9246870"/>
              <a:gd name="connsiteY13" fmla="*/ 2059171 h 2059171"/>
              <a:gd name="connsiteX14" fmla="*/ 0 w 9246870"/>
              <a:gd name="connsiteY14" fmla="*/ 1493308 h 2059171"/>
              <a:gd name="connsiteX0" fmla="*/ 0 w 9246870"/>
              <a:gd name="connsiteY0" fmla="*/ 1490553 h 2056416"/>
              <a:gd name="connsiteX1" fmla="*/ 91440 w 9246870"/>
              <a:gd name="connsiteY1" fmla="*/ 1455978 h 2056416"/>
              <a:gd name="connsiteX2" fmla="*/ 480060 w 9246870"/>
              <a:gd name="connsiteY2" fmla="*/ 1387398 h 2056416"/>
              <a:gd name="connsiteX3" fmla="*/ 1737360 w 9246870"/>
              <a:gd name="connsiteY3" fmla="*/ 1124508 h 2056416"/>
              <a:gd name="connsiteX4" fmla="*/ 5429250 w 9246870"/>
              <a:gd name="connsiteY4" fmla="*/ 244183 h 2056416"/>
              <a:gd name="connsiteX5" fmla="*/ 5760720 w 9246870"/>
              <a:gd name="connsiteY5" fmla="*/ 189789 h 2056416"/>
              <a:gd name="connsiteX6" fmla="*/ 6195060 w 9246870"/>
              <a:gd name="connsiteY6" fmla="*/ 75489 h 2056416"/>
              <a:gd name="connsiteX7" fmla="*/ 6777990 w 9246870"/>
              <a:gd name="connsiteY7" fmla="*/ 23119 h 2056416"/>
              <a:gd name="connsiteX8" fmla="*/ 7258050 w 9246870"/>
              <a:gd name="connsiteY8" fmla="*/ 12937 h 2056416"/>
              <a:gd name="connsiteX9" fmla="*/ 8103870 w 9246870"/>
              <a:gd name="connsiteY9" fmla="*/ 0 h 2056416"/>
              <a:gd name="connsiteX10" fmla="*/ 8641080 w 9246870"/>
              <a:gd name="connsiteY10" fmla="*/ 14445 h 2056416"/>
              <a:gd name="connsiteX11" fmla="*/ 9212580 w 9246870"/>
              <a:gd name="connsiteY11" fmla="*/ 60922 h 2056416"/>
              <a:gd name="connsiteX12" fmla="*/ 9246870 w 9246870"/>
              <a:gd name="connsiteY12" fmla="*/ 2056416 h 2056416"/>
              <a:gd name="connsiteX13" fmla="*/ 0 w 9246870"/>
              <a:gd name="connsiteY13" fmla="*/ 2056416 h 2056416"/>
              <a:gd name="connsiteX14" fmla="*/ 0 w 9246870"/>
              <a:gd name="connsiteY14" fmla="*/ 1490553 h 2056416"/>
              <a:gd name="connsiteX0" fmla="*/ 0 w 9246870"/>
              <a:gd name="connsiteY0" fmla="*/ 1490896 h 2056759"/>
              <a:gd name="connsiteX1" fmla="*/ 91440 w 9246870"/>
              <a:gd name="connsiteY1" fmla="*/ 1456321 h 2056759"/>
              <a:gd name="connsiteX2" fmla="*/ 480060 w 9246870"/>
              <a:gd name="connsiteY2" fmla="*/ 1387741 h 2056759"/>
              <a:gd name="connsiteX3" fmla="*/ 1737360 w 9246870"/>
              <a:gd name="connsiteY3" fmla="*/ 1124851 h 2056759"/>
              <a:gd name="connsiteX4" fmla="*/ 5429250 w 9246870"/>
              <a:gd name="connsiteY4" fmla="*/ 244526 h 2056759"/>
              <a:gd name="connsiteX5" fmla="*/ 5760720 w 9246870"/>
              <a:gd name="connsiteY5" fmla="*/ 190132 h 2056759"/>
              <a:gd name="connsiteX6" fmla="*/ 6195060 w 9246870"/>
              <a:gd name="connsiteY6" fmla="*/ 75832 h 2056759"/>
              <a:gd name="connsiteX7" fmla="*/ 6777990 w 9246870"/>
              <a:gd name="connsiteY7" fmla="*/ 23462 h 2056759"/>
              <a:gd name="connsiteX8" fmla="*/ 7258050 w 9246870"/>
              <a:gd name="connsiteY8" fmla="*/ 26217 h 2056759"/>
              <a:gd name="connsiteX9" fmla="*/ 8103870 w 9246870"/>
              <a:gd name="connsiteY9" fmla="*/ 343 h 2056759"/>
              <a:gd name="connsiteX10" fmla="*/ 8641080 w 9246870"/>
              <a:gd name="connsiteY10" fmla="*/ 14788 h 2056759"/>
              <a:gd name="connsiteX11" fmla="*/ 9212580 w 9246870"/>
              <a:gd name="connsiteY11" fmla="*/ 61265 h 2056759"/>
              <a:gd name="connsiteX12" fmla="*/ 9246870 w 9246870"/>
              <a:gd name="connsiteY12" fmla="*/ 2056759 h 2056759"/>
              <a:gd name="connsiteX13" fmla="*/ 0 w 9246870"/>
              <a:gd name="connsiteY13" fmla="*/ 2056759 h 2056759"/>
              <a:gd name="connsiteX14" fmla="*/ 0 w 9246870"/>
              <a:gd name="connsiteY14" fmla="*/ 1490896 h 2056759"/>
              <a:gd name="connsiteX0" fmla="*/ 0 w 9246870"/>
              <a:gd name="connsiteY0" fmla="*/ 1477426 h 2043289"/>
              <a:gd name="connsiteX1" fmla="*/ 91440 w 9246870"/>
              <a:gd name="connsiteY1" fmla="*/ 1442851 h 2043289"/>
              <a:gd name="connsiteX2" fmla="*/ 480060 w 9246870"/>
              <a:gd name="connsiteY2" fmla="*/ 1374271 h 2043289"/>
              <a:gd name="connsiteX3" fmla="*/ 1737360 w 9246870"/>
              <a:gd name="connsiteY3" fmla="*/ 1111381 h 2043289"/>
              <a:gd name="connsiteX4" fmla="*/ 5429250 w 9246870"/>
              <a:gd name="connsiteY4" fmla="*/ 231056 h 2043289"/>
              <a:gd name="connsiteX5" fmla="*/ 5760720 w 9246870"/>
              <a:gd name="connsiteY5" fmla="*/ 176662 h 2043289"/>
              <a:gd name="connsiteX6" fmla="*/ 6195060 w 9246870"/>
              <a:gd name="connsiteY6" fmla="*/ 62362 h 2043289"/>
              <a:gd name="connsiteX7" fmla="*/ 6777990 w 9246870"/>
              <a:gd name="connsiteY7" fmla="*/ 9992 h 2043289"/>
              <a:gd name="connsiteX8" fmla="*/ 7258050 w 9246870"/>
              <a:gd name="connsiteY8" fmla="*/ 12747 h 2043289"/>
              <a:gd name="connsiteX9" fmla="*/ 8115300 w 9246870"/>
              <a:gd name="connsiteY9" fmla="*/ 12747 h 2043289"/>
              <a:gd name="connsiteX10" fmla="*/ 8641080 w 9246870"/>
              <a:gd name="connsiteY10" fmla="*/ 1318 h 2043289"/>
              <a:gd name="connsiteX11" fmla="*/ 9212580 w 9246870"/>
              <a:gd name="connsiteY11" fmla="*/ 47795 h 2043289"/>
              <a:gd name="connsiteX12" fmla="*/ 9246870 w 9246870"/>
              <a:gd name="connsiteY12" fmla="*/ 2043289 h 2043289"/>
              <a:gd name="connsiteX13" fmla="*/ 0 w 9246870"/>
              <a:gd name="connsiteY13" fmla="*/ 2043289 h 2043289"/>
              <a:gd name="connsiteX14" fmla="*/ 0 w 9246870"/>
              <a:gd name="connsiteY14" fmla="*/ 1477426 h 2043289"/>
              <a:gd name="connsiteX0" fmla="*/ 0 w 9246870"/>
              <a:gd name="connsiteY0" fmla="*/ 1467434 h 2033297"/>
              <a:gd name="connsiteX1" fmla="*/ 91440 w 9246870"/>
              <a:gd name="connsiteY1" fmla="*/ 1432859 h 2033297"/>
              <a:gd name="connsiteX2" fmla="*/ 480060 w 9246870"/>
              <a:gd name="connsiteY2" fmla="*/ 1364279 h 2033297"/>
              <a:gd name="connsiteX3" fmla="*/ 1737360 w 9246870"/>
              <a:gd name="connsiteY3" fmla="*/ 1101389 h 2033297"/>
              <a:gd name="connsiteX4" fmla="*/ 5429250 w 9246870"/>
              <a:gd name="connsiteY4" fmla="*/ 221064 h 2033297"/>
              <a:gd name="connsiteX5" fmla="*/ 5760720 w 9246870"/>
              <a:gd name="connsiteY5" fmla="*/ 166670 h 2033297"/>
              <a:gd name="connsiteX6" fmla="*/ 6195060 w 9246870"/>
              <a:gd name="connsiteY6" fmla="*/ 52370 h 2033297"/>
              <a:gd name="connsiteX7" fmla="*/ 6777990 w 9246870"/>
              <a:gd name="connsiteY7" fmla="*/ 0 h 2033297"/>
              <a:gd name="connsiteX8" fmla="*/ 7258050 w 9246870"/>
              <a:gd name="connsiteY8" fmla="*/ 2755 h 2033297"/>
              <a:gd name="connsiteX9" fmla="*/ 8115300 w 9246870"/>
              <a:gd name="connsiteY9" fmla="*/ 2755 h 2033297"/>
              <a:gd name="connsiteX10" fmla="*/ 8698230 w 9246870"/>
              <a:gd name="connsiteY10" fmla="*/ 30137 h 2033297"/>
              <a:gd name="connsiteX11" fmla="*/ 9212580 w 9246870"/>
              <a:gd name="connsiteY11" fmla="*/ 37803 h 2033297"/>
              <a:gd name="connsiteX12" fmla="*/ 9246870 w 9246870"/>
              <a:gd name="connsiteY12" fmla="*/ 2033297 h 2033297"/>
              <a:gd name="connsiteX13" fmla="*/ 0 w 9246870"/>
              <a:gd name="connsiteY13" fmla="*/ 2033297 h 2033297"/>
              <a:gd name="connsiteX14" fmla="*/ 0 w 9246870"/>
              <a:gd name="connsiteY14" fmla="*/ 1467434 h 203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6870" h="2033297">
                <a:moveTo>
                  <a:pt x="0" y="1467434"/>
                </a:moveTo>
                <a:cubicBezTo>
                  <a:pt x="15240" y="1361646"/>
                  <a:pt x="11430" y="1450051"/>
                  <a:pt x="91440" y="1432859"/>
                </a:cubicBezTo>
                <a:cubicBezTo>
                  <a:pt x="171450" y="1415667"/>
                  <a:pt x="205740" y="1423334"/>
                  <a:pt x="480060" y="1364279"/>
                </a:cubicBezTo>
                <a:lnTo>
                  <a:pt x="1737360" y="1101389"/>
                </a:lnTo>
                <a:lnTo>
                  <a:pt x="5429250" y="221064"/>
                </a:lnTo>
                <a:cubicBezTo>
                  <a:pt x="6393180" y="15700"/>
                  <a:pt x="5644515" y="208121"/>
                  <a:pt x="5760720" y="166670"/>
                </a:cubicBezTo>
                <a:cubicBezTo>
                  <a:pt x="5876925" y="125219"/>
                  <a:pt x="6025515" y="80148"/>
                  <a:pt x="6195060" y="52370"/>
                </a:cubicBezTo>
                <a:cubicBezTo>
                  <a:pt x="6364605" y="24592"/>
                  <a:pt x="6598920" y="40005"/>
                  <a:pt x="6777990" y="0"/>
                </a:cubicBezTo>
                <a:cubicBezTo>
                  <a:pt x="6957060" y="5715"/>
                  <a:pt x="7035165" y="2296"/>
                  <a:pt x="7258050" y="2755"/>
                </a:cubicBezTo>
                <a:lnTo>
                  <a:pt x="8115300" y="2755"/>
                </a:lnTo>
                <a:cubicBezTo>
                  <a:pt x="8355330" y="7319"/>
                  <a:pt x="8515350" y="24296"/>
                  <a:pt x="8698230" y="30137"/>
                </a:cubicBezTo>
                <a:cubicBezTo>
                  <a:pt x="8881110" y="35978"/>
                  <a:pt x="8957310" y="18164"/>
                  <a:pt x="9212580" y="37803"/>
                </a:cubicBezTo>
                <a:lnTo>
                  <a:pt x="9246870" y="2033297"/>
                </a:lnTo>
                <a:lnTo>
                  <a:pt x="0" y="2033297"/>
                </a:lnTo>
                <a:lnTo>
                  <a:pt x="0" y="1467434"/>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pic>
        <p:nvPicPr>
          <p:cNvPr id="35" name="Slika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5350" y="66305"/>
            <a:ext cx="1821846" cy="1457477"/>
          </a:xfrm>
          <a:prstGeom prst="rect">
            <a:avLst/>
          </a:prstGeom>
        </p:spPr>
      </p:pic>
      <p:sp>
        <p:nvSpPr>
          <p:cNvPr id="38" name="TekstniOkvir 37"/>
          <p:cNvSpPr txBox="1"/>
          <p:nvPr/>
        </p:nvSpPr>
        <p:spPr>
          <a:xfrm>
            <a:off x="8698865" y="3323091"/>
            <a:ext cx="2713604" cy="1938992"/>
          </a:xfrm>
          <a:prstGeom prst="rect">
            <a:avLst/>
          </a:prstGeom>
          <a:noFill/>
        </p:spPr>
        <p:txBody>
          <a:bodyPr wrap="square" rtlCol="0">
            <a:spAutoFit/>
          </a:bodyPr>
          <a:lstStyle/>
          <a:p>
            <a:pPr algn="ctr"/>
            <a:r>
              <a:rPr lang="hr-HR" sz="4000" b="1" dirty="0" smtClean="0">
                <a:solidFill>
                  <a:schemeClr val="bg1"/>
                </a:solidFill>
              </a:rPr>
              <a:t>I </a:t>
            </a:r>
          </a:p>
          <a:p>
            <a:pPr algn="ctr"/>
            <a:r>
              <a:rPr lang="hr-HR" sz="4000" b="1" dirty="0" smtClean="0">
                <a:solidFill>
                  <a:schemeClr val="bg1"/>
                </a:solidFill>
              </a:rPr>
              <a:t>PRIBOR ZA LEŽAJEVE</a:t>
            </a:r>
            <a:endParaRPr lang="hr-HR" sz="4000" b="1" dirty="0">
              <a:solidFill>
                <a:schemeClr val="bg1"/>
              </a:solidFill>
            </a:endParaRPr>
          </a:p>
        </p:txBody>
      </p:sp>
      <p:sp>
        <p:nvSpPr>
          <p:cNvPr id="3" name="TekstniOkvir 2"/>
          <p:cNvSpPr txBox="1"/>
          <p:nvPr/>
        </p:nvSpPr>
        <p:spPr>
          <a:xfrm>
            <a:off x="1404028" y="2141818"/>
            <a:ext cx="4491990" cy="1754326"/>
          </a:xfrm>
          <a:prstGeom prst="rect">
            <a:avLst/>
          </a:prstGeom>
          <a:noFill/>
        </p:spPr>
        <p:txBody>
          <a:bodyPr wrap="square" rtlCol="0">
            <a:spAutoFit/>
          </a:bodyPr>
          <a:lstStyle/>
          <a:p>
            <a:r>
              <a:rPr lang="hr-HR" dirty="0" smtClean="0"/>
              <a:t>- </a:t>
            </a:r>
            <a:r>
              <a:rPr lang="en-US" dirty="0" smtClean="0"/>
              <a:t>From </a:t>
            </a:r>
            <a:r>
              <a:rPr lang="en-US" dirty="0"/>
              <a:t>0.06 - 500 kw</a:t>
            </a:r>
          </a:p>
          <a:p>
            <a:r>
              <a:rPr lang="en-US" dirty="0"/>
              <a:t>- IE1 IE2 IE3 IE4</a:t>
            </a:r>
          </a:p>
          <a:p>
            <a:r>
              <a:rPr lang="en-US" dirty="0"/>
              <a:t>- Consumption efficiency</a:t>
            </a:r>
          </a:p>
          <a:p>
            <a:r>
              <a:rPr lang="en-US" dirty="0"/>
              <a:t>- Single phase (1F)</a:t>
            </a:r>
          </a:p>
          <a:p>
            <a:r>
              <a:rPr lang="en-US" dirty="0"/>
              <a:t>- Three-phase (3F)</a:t>
            </a:r>
          </a:p>
          <a:p>
            <a:r>
              <a:rPr lang="en-US" dirty="0"/>
              <a:t>- On legs or with flange (B3, B5, B14)</a:t>
            </a:r>
            <a:endParaRPr lang="hr-HR" dirty="0"/>
          </a:p>
        </p:txBody>
      </p:sp>
      <p:sp>
        <p:nvSpPr>
          <p:cNvPr id="4" name="TekstniOkvir 3"/>
          <p:cNvSpPr txBox="1"/>
          <p:nvPr/>
        </p:nvSpPr>
        <p:spPr>
          <a:xfrm>
            <a:off x="6032065" y="2049350"/>
            <a:ext cx="6287733" cy="2585323"/>
          </a:xfrm>
          <a:prstGeom prst="rect">
            <a:avLst/>
          </a:prstGeom>
          <a:noFill/>
        </p:spPr>
        <p:txBody>
          <a:bodyPr wrap="square" rtlCol="0">
            <a:spAutoFit/>
          </a:bodyPr>
          <a:lstStyle/>
          <a:p>
            <a:pPr marL="285750" indent="-285750">
              <a:buFontTx/>
              <a:buChar char="-"/>
            </a:pPr>
            <a:r>
              <a:rPr lang="hr-HR" dirty="0" err="1"/>
              <a:t>Worm</a:t>
            </a:r>
            <a:r>
              <a:rPr lang="hr-HR" dirty="0"/>
              <a:t> </a:t>
            </a:r>
            <a:r>
              <a:rPr lang="hr-HR" dirty="0" err="1"/>
              <a:t>gearboxes</a:t>
            </a:r>
            <a:r>
              <a:rPr lang="hr-HR" dirty="0"/>
              <a:t> (VF30, VF44, VF49, W63, W75, W86, W110</a:t>
            </a:r>
          </a:p>
          <a:p>
            <a:pPr marL="285750" indent="-285750">
              <a:buFontTx/>
              <a:buChar char="-"/>
            </a:pPr>
            <a:r>
              <a:rPr lang="hr-HR" dirty="0" err="1" smtClean="0"/>
              <a:t>Gearboxes</a:t>
            </a:r>
            <a:r>
              <a:rPr lang="hr-HR" dirty="0" smtClean="0"/>
              <a:t> </a:t>
            </a:r>
            <a:r>
              <a:rPr lang="hr-HR" dirty="0" err="1" smtClean="0"/>
              <a:t>type</a:t>
            </a:r>
            <a:r>
              <a:rPr lang="hr-HR" dirty="0" smtClean="0"/>
              <a:t> </a:t>
            </a:r>
            <a:r>
              <a:rPr lang="hr-HR" dirty="0"/>
              <a:t>A</a:t>
            </a:r>
          </a:p>
          <a:p>
            <a:pPr marL="285750" indent="-285750">
              <a:buFontTx/>
              <a:buChar char="-"/>
            </a:pPr>
            <a:r>
              <a:rPr lang="hr-HR" dirty="0" err="1" smtClean="0"/>
              <a:t>Gearboxes</a:t>
            </a:r>
            <a:r>
              <a:rPr lang="hr-HR" dirty="0" smtClean="0"/>
              <a:t> </a:t>
            </a:r>
            <a:r>
              <a:rPr lang="hr-HR" dirty="0" err="1" smtClean="0"/>
              <a:t>type</a:t>
            </a:r>
            <a:r>
              <a:rPr lang="hr-HR" dirty="0" smtClean="0"/>
              <a:t> </a:t>
            </a:r>
            <a:r>
              <a:rPr lang="hr-HR" dirty="0"/>
              <a:t>C</a:t>
            </a:r>
          </a:p>
          <a:p>
            <a:pPr marL="285750" indent="-285750">
              <a:buFontTx/>
              <a:buChar char="-"/>
            </a:pPr>
            <a:r>
              <a:rPr lang="hr-HR" dirty="0" err="1" smtClean="0"/>
              <a:t>Gearboxes</a:t>
            </a:r>
            <a:r>
              <a:rPr lang="hr-HR" dirty="0" smtClean="0"/>
              <a:t> </a:t>
            </a:r>
            <a:r>
              <a:rPr lang="hr-HR" dirty="0" err="1" smtClean="0"/>
              <a:t>type</a:t>
            </a:r>
            <a:r>
              <a:rPr lang="hr-HR" dirty="0" smtClean="0"/>
              <a:t> </a:t>
            </a:r>
            <a:r>
              <a:rPr lang="hr-HR" dirty="0"/>
              <a:t>F</a:t>
            </a:r>
          </a:p>
          <a:p>
            <a:pPr marL="285750" indent="-285750">
              <a:buFontTx/>
              <a:buChar char="-"/>
            </a:pPr>
            <a:r>
              <a:rPr lang="hr-HR" dirty="0" err="1"/>
              <a:t>Stationary</a:t>
            </a:r>
            <a:r>
              <a:rPr lang="hr-HR" dirty="0"/>
              <a:t> </a:t>
            </a:r>
            <a:r>
              <a:rPr lang="hr-HR" dirty="0" err="1"/>
              <a:t>and</a:t>
            </a:r>
            <a:r>
              <a:rPr lang="hr-HR" dirty="0"/>
              <a:t> </a:t>
            </a:r>
            <a:r>
              <a:rPr lang="hr-HR" dirty="0" err="1"/>
              <a:t>planetary</a:t>
            </a:r>
            <a:r>
              <a:rPr lang="hr-HR" dirty="0"/>
              <a:t> </a:t>
            </a:r>
            <a:r>
              <a:rPr lang="hr-HR" dirty="0" err="1"/>
              <a:t>applications</a:t>
            </a:r>
            <a:endParaRPr lang="hr-HR" dirty="0"/>
          </a:p>
          <a:p>
            <a:pPr marL="285750" indent="-285750">
              <a:buFontTx/>
              <a:buChar char="-"/>
            </a:pPr>
            <a:r>
              <a:rPr lang="hr-HR" dirty="0" err="1" smtClean="0"/>
              <a:t>Gearboxes</a:t>
            </a:r>
            <a:r>
              <a:rPr lang="hr-HR" dirty="0" smtClean="0"/>
              <a:t> </a:t>
            </a:r>
            <a:r>
              <a:rPr lang="hr-HR" dirty="0" err="1"/>
              <a:t>type</a:t>
            </a:r>
            <a:r>
              <a:rPr lang="hr-HR" dirty="0"/>
              <a:t> TA</a:t>
            </a:r>
          </a:p>
          <a:p>
            <a:pPr marL="285750" indent="-285750">
              <a:buFontTx/>
              <a:buChar char="-"/>
            </a:pPr>
            <a:r>
              <a:rPr lang="hr-HR" dirty="0" err="1"/>
              <a:t>Mechanical</a:t>
            </a:r>
            <a:r>
              <a:rPr lang="hr-HR" dirty="0"/>
              <a:t> </a:t>
            </a:r>
            <a:r>
              <a:rPr lang="hr-HR" dirty="0" err="1"/>
              <a:t>variators</a:t>
            </a:r>
            <a:endParaRPr lang="hr-HR" dirty="0"/>
          </a:p>
          <a:p>
            <a:pPr marL="285750" indent="-285750">
              <a:buFontTx/>
              <a:buChar char="-"/>
            </a:pPr>
            <a:r>
              <a:rPr lang="hr-HR" dirty="0" err="1"/>
              <a:t>Frequency</a:t>
            </a:r>
            <a:r>
              <a:rPr lang="hr-HR" dirty="0"/>
              <a:t> </a:t>
            </a:r>
            <a:r>
              <a:rPr lang="hr-HR" dirty="0" err="1"/>
              <a:t>converters</a:t>
            </a:r>
            <a:endParaRPr lang="hr-HR" dirty="0"/>
          </a:p>
          <a:p>
            <a:pPr marL="285750" indent="-285750">
              <a:buFontTx/>
              <a:buChar char="-"/>
            </a:pPr>
            <a:r>
              <a:rPr lang="hr-HR" dirty="0" err="1"/>
              <a:t>Planetary</a:t>
            </a:r>
            <a:r>
              <a:rPr lang="hr-HR" dirty="0"/>
              <a:t> </a:t>
            </a:r>
            <a:r>
              <a:rPr lang="hr-HR" dirty="0" err="1"/>
              <a:t>gearboxes</a:t>
            </a:r>
            <a:r>
              <a:rPr lang="hr-HR" dirty="0"/>
              <a:t> for </a:t>
            </a:r>
            <a:r>
              <a:rPr lang="hr-HR" dirty="0" err="1"/>
              <a:t>stationary</a:t>
            </a:r>
            <a:r>
              <a:rPr lang="hr-HR" dirty="0"/>
              <a:t> </a:t>
            </a:r>
            <a:r>
              <a:rPr lang="hr-HR" dirty="0" err="1"/>
              <a:t>and</a:t>
            </a:r>
            <a:r>
              <a:rPr lang="hr-HR" dirty="0"/>
              <a:t> </a:t>
            </a:r>
            <a:r>
              <a:rPr lang="hr-HR" dirty="0" err="1"/>
              <a:t>mobile</a:t>
            </a:r>
            <a:r>
              <a:rPr lang="hr-HR" dirty="0"/>
              <a:t> </a:t>
            </a:r>
            <a:r>
              <a:rPr lang="hr-HR" dirty="0" err="1"/>
              <a:t>applications</a:t>
            </a:r>
            <a:endParaRPr lang="hr-HR" dirty="0"/>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8" y="3972225"/>
            <a:ext cx="2885775" cy="2885775"/>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4320" y="4481862"/>
            <a:ext cx="2154713" cy="2262786"/>
          </a:xfrm>
          <a:prstGeom prst="rect">
            <a:avLst/>
          </a:prstGeom>
        </p:spPr>
      </p:pic>
      <p:pic>
        <p:nvPicPr>
          <p:cNvPr id="10" name="Slika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194" y="5421507"/>
            <a:ext cx="1423627" cy="1593304"/>
          </a:xfrm>
          <a:prstGeom prst="rect">
            <a:avLst/>
          </a:prstGeom>
        </p:spPr>
      </p:pic>
      <p:pic>
        <p:nvPicPr>
          <p:cNvPr id="13" name="Slika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2528" y="4287684"/>
            <a:ext cx="2030516" cy="2211006"/>
          </a:xfrm>
          <a:prstGeom prst="rect">
            <a:avLst/>
          </a:prstGeom>
        </p:spPr>
      </p:pic>
      <p:pic>
        <p:nvPicPr>
          <p:cNvPr id="14" name="Slika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9857" y="5153094"/>
            <a:ext cx="2050986" cy="2038814"/>
          </a:xfrm>
          <a:prstGeom prst="rect">
            <a:avLst/>
          </a:prstGeom>
        </p:spPr>
      </p:pic>
      <p:sp>
        <p:nvSpPr>
          <p:cNvPr id="17" name="Pravokutnik 5"/>
          <p:cNvSpPr/>
          <p:nvPr/>
        </p:nvSpPr>
        <p:spPr>
          <a:xfrm rot="21232456">
            <a:off x="-97706" y="-363913"/>
            <a:ext cx="6413434" cy="1296709"/>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9588296"/>
              <a:gd name="connsiteY0" fmla="*/ 372350 h 4759828"/>
              <a:gd name="connsiteX1" fmla="*/ 7647698 w 9588296"/>
              <a:gd name="connsiteY1" fmla="*/ 0 h 4759828"/>
              <a:gd name="connsiteX2" fmla="*/ 9588296 w 9588296"/>
              <a:gd name="connsiteY2" fmla="*/ 3445897 h 4759828"/>
              <a:gd name="connsiteX3" fmla="*/ 2468622 w 9588296"/>
              <a:gd name="connsiteY3" fmla="*/ 4759828 h 4759828"/>
              <a:gd name="connsiteX4" fmla="*/ 0 w 9588296"/>
              <a:gd name="connsiteY4" fmla="*/ 372350 h 4759828"/>
              <a:gd name="connsiteX0" fmla="*/ 0 w 9504024"/>
              <a:gd name="connsiteY0" fmla="*/ 582144 h 4759828"/>
              <a:gd name="connsiteX1" fmla="*/ 7563426 w 9504024"/>
              <a:gd name="connsiteY1" fmla="*/ 0 h 4759828"/>
              <a:gd name="connsiteX2" fmla="*/ 9504024 w 9504024"/>
              <a:gd name="connsiteY2" fmla="*/ 3445897 h 4759828"/>
              <a:gd name="connsiteX3" fmla="*/ 2384350 w 9504024"/>
              <a:gd name="connsiteY3" fmla="*/ 4759828 h 4759828"/>
              <a:gd name="connsiteX4" fmla="*/ 0 w 9504024"/>
              <a:gd name="connsiteY4" fmla="*/ 582144 h 4759828"/>
              <a:gd name="connsiteX0" fmla="*/ 0 w 9526088"/>
              <a:gd name="connsiteY0" fmla="*/ 582144 h 4759828"/>
              <a:gd name="connsiteX1" fmla="*/ 7563426 w 9526088"/>
              <a:gd name="connsiteY1" fmla="*/ 0 h 4759828"/>
              <a:gd name="connsiteX2" fmla="*/ 9526088 w 9526088"/>
              <a:gd name="connsiteY2" fmla="*/ 3484918 h 4759828"/>
              <a:gd name="connsiteX3" fmla="*/ 2384350 w 9526088"/>
              <a:gd name="connsiteY3" fmla="*/ 4759828 h 4759828"/>
              <a:gd name="connsiteX4" fmla="*/ 0 w 9526088"/>
              <a:gd name="connsiteY4" fmla="*/ 582144 h 4759828"/>
              <a:gd name="connsiteX0" fmla="*/ 0 w 9475156"/>
              <a:gd name="connsiteY0" fmla="*/ 579575 h 4759828"/>
              <a:gd name="connsiteX1" fmla="*/ 7512494 w 9475156"/>
              <a:gd name="connsiteY1" fmla="*/ 0 h 4759828"/>
              <a:gd name="connsiteX2" fmla="*/ 9475156 w 9475156"/>
              <a:gd name="connsiteY2" fmla="*/ 3484918 h 4759828"/>
              <a:gd name="connsiteX3" fmla="*/ 2333418 w 9475156"/>
              <a:gd name="connsiteY3" fmla="*/ 4759828 h 4759828"/>
              <a:gd name="connsiteX4" fmla="*/ 0 w 9475156"/>
              <a:gd name="connsiteY4" fmla="*/ 579575 h 4759828"/>
              <a:gd name="connsiteX0" fmla="*/ 0 w 9475156"/>
              <a:gd name="connsiteY0" fmla="*/ 579575 h 4748625"/>
              <a:gd name="connsiteX1" fmla="*/ 7512494 w 9475156"/>
              <a:gd name="connsiteY1" fmla="*/ 0 h 4748625"/>
              <a:gd name="connsiteX2" fmla="*/ 9475156 w 9475156"/>
              <a:gd name="connsiteY2" fmla="*/ 3484918 h 4748625"/>
              <a:gd name="connsiteX3" fmla="*/ 2353278 w 9475156"/>
              <a:gd name="connsiteY3" fmla="*/ 4748625 h 4748625"/>
              <a:gd name="connsiteX4" fmla="*/ 0 w 9475156"/>
              <a:gd name="connsiteY4" fmla="*/ 579575 h 4748625"/>
              <a:gd name="connsiteX0" fmla="*/ 0 w 9475156"/>
              <a:gd name="connsiteY0" fmla="*/ 0 h 4169050"/>
              <a:gd name="connsiteX1" fmla="*/ 7242020 w 9475156"/>
              <a:gd name="connsiteY1" fmla="*/ 1510702 h 4169050"/>
              <a:gd name="connsiteX2" fmla="*/ 9475156 w 9475156"/>
              <a:gd name="connsiteY2" fmla="*/ 2905343 h 4169050"/>
              <a:gd name="connsiteX3" fmla="*/ 2353278 w 9475156"/>
              <a:gd name="connsiteY3" fmla="*/ 4169050 h 4169050"/>
              <a:gd name="connsiteX4" fmla="*/ 0 w 9475156"/>
              <a:gd name="connsiteY4" fmla="*/ 0 h 4169050"/>
              <a:gd name="connsiteX0" fmla="*/ 0 w 8331544"/>
              <a:gd name="connsiteY0" fmla="*/ 547873 h 2658348"/>
              <a:gd name="connsiteX1" fmla="*/ 6098408 w 8331544"/>
              <a:gd name="connsiteY1" fmla="*/ 0 h 2658348"/>
              <a:gd name="connsiteX2" fmla="*/ 8331544 w 8331544"/>
              <a:gd name="connsiteY2" fmla="*/ 1394641 h 2658348"/>
              <a:gd name="connsiteX3" fmla="*/ 1209666 w 8331544"/>
              <a:gd name="connsiteY3" fmla="*/ 2658348 h 2658348"/>
              <a:gd name="connsiteX4" fmla="*/ 0 w 8331544"/>
              <a:gd name="connsiteY4" fmla="*/ 547873 h 2658348"/>
              <a:gd name="connsiteX0" fmla="*/ 0 w 8305546"/>
              <a:gd name="connsiteY0" fmla="*/ 547873 h 2658348"/>
              <a:gd name="connsiteX1" fmla="*/ 6098408 w 8305546"/>
              <a:gd name="connsiteY1" fmla="*/ 0 h 2658348"/>
              <a:gd name="connsiteX2" fmla="*/ 8305546 w 8305546"/>
              <a:gd name="connsiteY2" fmla="*/ 1850075 h 2658348"/>
              <a:gd name="connsiteX3" fmla="*/ 1209666 w 8305546"/>
              <a:gd name="connsiteY3" fmla="*/ 2658348 h 2658348"/>
              <a:gd name="connsiteX4" fmla="*/ 0 w 8305546"/>
              <a:gd name="connsiteY4" fmla="*/ 547873 h 2658348"/>
              <a:gd name="connsiteX0" fmla="*/ 0 w 8305546"/>
              <a:gd name="connsiteY0" fmla="*/ 0 h 2110475"/>
              <a:gd name="connsiteX1" fmla="*/ 5192271 w 8305546"/>
              <a:gd name="connsiteY1" fmla="*/ 947308 h 2110475"/>
              <a:gd name="connsiteX2" fmla="*/ 8305546 w 8305546"/>
              <a:gd name="connsiteY2" fmla="*/ 1302202 h 2110475"/>
              <a:gd name="connsiteX3" fmla="*/ 1209666 w 8305546"/>
              <a:gd name="connsiteY3" fmla="*/ 2110475 h 2110475"/>
              <a:gd name="connsiteX4" fmla="*/ 0 w 8305546"/>
              <a:gd name="connsiteY4" fmla="*/ 0 h 2110475"/>
              <a:gd name="connsiteX0" fmla="*/ 0 w 7994215"/>
              <a:gd name="connsiteY0" fmla="*/ 0 h 1699069"/>
              <a:gd name="connsiteX1" fmla="*/ 4880940 w 7994215"/>
              <a:gd name="connsiteY1" fmla="*/ 535902 h 1699069"/>
              <a:gd name="connsiteX2" fmla="*/ 7994215 w 7994215"/>
              <a:gd name="connsiteY2" fmla="*/ 890796 h 1699069"/>
              <a:gd name="connsiteX3" fmla="*/ 898335 w 7994215"/>
              <a:gd name="connsiteY3" fmla="*/ 1699069 h 1699069"/>
              <a:gd name="connsiteX4" fmla="*/ 0 w 7994215"/>
              <a:gd name="connsiteY4" fmla="*/ 0 h 1699069"/>
              <a:gd name="connsiteX0" fmla="*/ 278419 w 7095880"/>
              <a:gd name="connsiteY0" fmla="*/ 0 h 1550012"/>
              <a:gd name="connsiteX1" fmla="*/ 3982605 w 7095880"/>
              <a:gd name="connsiteY1" fmla="*/ 386845 h 1550012"/>
              <a:gd name="connsiteX2" fmla="*/ 7095880 w 7095880"/>
              <a:gd name="connsiteY2" fmla="*/ 741739 h 1550012"/>
              <a:gd name="connsiteX3" fmla="*/ 0 w 7095880"/>
              <a:gd name="connsiteY3" fmla="*/ 1550012 h 1550012"/>
              <a:gd name="connsiteX4" fmla="*/ 278419 w 7095880"/>
              <a:gd name="connsiteY4" fmla="*/ 0 h 1550012"/>
              <a:gd name="connsiteX0" fmla="*/ 165035 w 6982496"/>
              <a:gd name="connsiteY0" fmla="*/ 0 h 1562166"/>
              <a:gd name="connsiteX1" fmla="*/ 3869221 w 6982496"/>
              <a:gd name="connsiteY1" fmla="*/ 386845 h 1562166"/>
              <a:gd name="connsiteX2" fmla="*/ 6982496 w 6982496"/>
              <a:gd name="connsiteY2" fmla="*/ 741739 h 1562166"/>
              <a:gd name="connsiteX3" fmla="*/ 0 w 6982496"/>
              <a:gd name="connsiteY3" fmla="*/ 1562166 h 1562166"/>
              <a:gd name="connsiteX4" fmla="*/ 165035 w 6982496"/>
              <a:gd name="connsiteY4" fmla="*/ 0 h 1562166"/>
              <a:gd name="connsiteX0" fmla="*/ 165035 w 6437424"/>
              <a:gd name="connsiteY0" fmla="*/ 0 h 1562166"/>
              <a:gd name="connsiteX1" fmla="*/ 3869221 w 6437424"/>
              <a:gd name="connsiteY1" fmla="*/ 386845 h 1562166"/>
              <a:gd name="connsiteX2" fmla="*/ 6437424 w 6437424"/>
              <a:gd name="connsiteY2" fmla="*/ 807472 h 1562166"/>
              <a:gd name="connsiteX3" fmla="*/ 0 w 6437424"/>
              <a:gd name="connsiteY3" fmla="*/ 1562166 h 1562166"/>
              <a:gd name="connsiteX4" fmla="*/ 165035 w 6437424"/>
              <a:gd name="connsiteY4" fmla="*/ 0 h 1562166"/>
              <a:gd name="connsiteX0" fmla="*/ 165035 w 6437424"/>
              <a:gd name="connsiteY0" fmla="*/ 0 h 1562166"/>
              <a:gd name="connsiteX1" fmla="*/ 3878125 w 6437424"/>
              <a:gd name="connsiteY1" fmla="*/ 414796 h 1562166"/>
              <a:gd name="connsiteX2" fmla="*/ 6437424 w 6437424"/>
              <a:gd name="connsiteY2" fmla="*/ 807472 h 1562166"/>
              <a:gd name="connsiteX3" fmla="*/ 0 w 6437424"/>
              <a:gd name="connsiteY3" fmla="*/ 1562166 h 1562166"/>
              <a:gd name="connsiteX4" fmla="*/ 165035 w 6437424"/>
              <a:gd name="connsiteY4" fmla="*/ 0 h 1562166"/>
              <a:gd name="connsiteX0" fmla="*/ 165035 w 6437424"/>
              <a:gd name="connsiteY0" fmla="*/ 0 h 1562166"/>
              <a:gd name="connsiteX1" fmla="*/ 3875691 w 6437424"/>
              <a:gd name="connsiteY1" fmla="*/ 441322 h 1562166"/>
              <a:gd name="connsiteX2" fmla="*/ 6437424 w 6437424"/>
              <a:gd name="connsiteY2" fmla="*/ 807472 h 1562166"/>
              <a:gd name="connsiteX3" fmla="*/ 0 w 6437424"/>
              <a:gd name="connsiteY3" fmla="*/ 1562166 h 1562166"/>
              <a:gd name="connsiteX4" fmla="*/ 165035 w 6437424"/>
              <a:gd name="connsiteY4" fmla="*/ 0 h 1562166"/>
              <a:gd name="connsiteX0" fmla="*/ 131020 w 6403409"/>
              <a:gd name="connsiteY0" fmla="*/ 0 h 1566438"/>
              <a:gd name="connsiteX1" fmla="*/ 3841676 w 6403409"/>
              <a:gd name="connsiteY1" fmla="*/ 441322 h 1566438"/>
              <a:gd name="connsiteX2" fmla="*/ 6403409 w 6403409"/>
              <a:gd name="connsiteY2" fmla="*/ 807472 h 1566438"/>
              <a:gd name="connsiteX3" fmla="*/ 0 w 6403409"/>
              <a:gd name="connsiteY3" fmla="*/ 1566437 h 1566438"/>
              <a:gd name="connsiteX4" fmla="*/ 131020 w 6403409"/>
              <a:gd name="connsiteY4" fmla="*/ 0 h 1566438"/>
              <a:gd name="connsiteX0" fmla="*/ 126152 w 6398541"/>
              <a:gd name="connsiteY0" fmla="*/ 0 h 1513382"/>
              <a:gd name="connsiteX1" fmla="*/ 3836808 w 6398541"/>
              <a:gd name="connsiteY1" fmla="*/ 441322 h 1513382"/>
              <a:gd name="connsiteX2" fmla="*/ 6398541 w 6398541"/>
              <a:gd name="connsiteY2" fmla="*/ 807472 h 1513382"/>
              <a:gd name="connsiteX3" fmla="*/ 0 w 6398541"/>
              <a:gd name="connsiteY3" fmla="*/ 1513382 h 1513382"/>
              <a:gd name="connsiteX4" fmla="*/ 126152 w 6398541"/>
              <a:gd name="connsiteY4" fmla="*/ 0 h 151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8541" h="1513382">
                <a:moveTo>
                  <a:pt x="126152" y="0"/>
                </a:moveTo>
                <a:lnTo>
                  <a:pt x="3836808" y="441322"/>
                </a:lnTo>
                <a:lnTo>
                  <a:pt x="6398541" y="807472"/>
                </a:lnTo>
                <a:lnTo>
                  <a:pt x="0" y="1513382"/>
                </a:lnTo>
                <a:lnTo>
                  <a:pt x="126152"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23" name="TekstniOkvir 22"/>
          <p:cNvSpPr txBox="1"/>
          <p:nvPr/>
        </p:nvSpPr>
        <p:spPr>
          <a:xfrm>
            <a:off x="-54494" y="317649"/>
            <a:ext cx="9355857" cy="830997"/>
          </a:xfrm>
          <a:prstGeom prst="rect">
            <a:avLst/>
          </a:prstGeom>
          <a:noFill/>
        </p:spPr>
        <p:txBody>
          <a:bodyPr wrap="square" rtlCol="0">
            <a:spAutoFit/>
          </a:bodyPr>
          <a:lstStyle/>
          <a:p>
            <a:pPr algn="ctr"/>
            <a:r>
              <a:rPr lang="hr-HR" sz="4800" b="1" dirty="0" smtClean="0">
                <a:solidFill>
                  <a:schemeClr val="bg1"/>
                </a:solidFill>
              </a:rPr>
              <a:t>ELECTRIC MOTORS AND GEARBOXES</a:t>
            </a:r>
            <a:endParaRPr lang="hr-HR" sz="5400" b="1" dirty="0">
              <a:solidFill>
                <a:schemeClr val="bg1"/>
              </a:solidFill>
            </a:endParaRPr>
          </a:p>
        </p:txBody>
      </p:sp>
      <p:pic>
        <p:nvPicPr>
          <p:cNvPr id="2" name="Slika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532054" y="4043138"/>
            <a:ext cx="2814862" cy="2814862"/>
          </a:xfrm>
          <a:prstGeom prst="rect">
            <a:avLst/>
          </a:prstGeom>
        </p:spPr>
      </p:pic>
    </p:spTree>
    <p:extLst>
      <p:ext uri="{BB962C8B-B14F-4D97-AF65-F5344CB8AC3E}">
        <p14:creationId xmlns:p14="http://schemas.microsoft.com/office/powerpoint/2010/main" val="30779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lika 19"/>
          <p:cNvPicPr>
            <a:picLocks noChangeAspect="1"/>
          </p:cNvPicPr>
          <p:nvPr/>
        </p:nvPicPr>
        <p:blipFill rotWithShape="1">
          <a:blip r:embed="rId2">
            <a:extLst>
              <a:ext uri="{28A0092B-C50C-407E-A947-70E740481C1C}">
                <a14:useLocalDpi xmlns:a14="http://schemas.microsoft.com/office/drawing/2010/main" val="0"/>
              </a:ext>
            </a:extLst>
          </a:blip>
          <a:srcRect l="17330" r="20865"/>
          <a:stretch/>
        </p:blipFill>
        <p:spPr>
          <a:xfrm>
            <a:off x="0" y="17805"/>
            <a:ext cx="4332158" cy="6821619"/>
          </a:xfrm>
          <a:prstGeom prst="rect">
            <a:avLst/>
          </a:prstGeom>
        </p:spPr>
      </p:pic>
      <p:sp>
        <p:nvSpPr>
          <p:cNvPr id="16" name="Pravokutnik 5"/>
          <p:cNvSpPr/>
          <p:nvPr/>
        </p:nvSpPr>
        <p:spPr>
          <a:xfrm rot="734068">
            <a:off x="608541" y="-236688"/>
            <a:ext cx="4462484" cy="6891132"/>
          </a:xfrm>
          <a:custGeom>
            <a:avLst/>
            <a:gdLst>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0 h 1922363"/>
              <a:gd name="connsiteX1" fmla="*/ 8465577 w 8465577"/>
              <a:gd name="connsiteY1" fmla="*/ 0 h 1922363"/>
              <a:gd name="connsiteX2" fmla="*/ 8465577 w 8465577"/>
              <a:gd name="connsiteY2" fmla="*/ 1922363 h 1922363"/>
              <a:gd name="connsiteX3" fmla="*/ 0 w 8465577"/>
              <a:gd name="connsiteY3" fmla="*/ 1922363 h 1922363"/>
              <a:gd name="connsiteX4" fmla="*/ 0 w 8465577"/>
              <a:gd name="connsiteY4" fmla="*/ 0 h 1922363"/>
              <a:gd name="connsiteX0" fmla="*/ 0 w 8465577"/>
              <a:gd name="connsiteY0" fmla="*/ 1612607 h 3534970"/>
              <a:gd name="connsiteX1" fmla="*/ 6649074 w 8465577"/>
              <a:gd name="connsiteY1" fmla="*/ 0 h 3534970"/>
              <a:gd name="connsiteX2" fmla="*/ 8465577 w 8465577"/>
              <a:gd name="connsiteY2" fmla="*/ 3534970 h 3534970"/>
              <a:gd name="connsiteX3" fmla="*/ 0 w 8465577"/>
              <a:gd name="connsiteY3" fmla="*/ 3534970 h 3534970"/>
              <a:gd name="connsiteX4" fmla="*/ 0 w 8465577"/>
              <a:gd name="connsiteY4" fmla="*/ 1612607 h 3534970"/>
              <a:gd name="connsiteX0" fmla="*/ 0 w 8223985"/>
              <a:gd name="connsiteY0" fmla="*/ 1612607 h 3534970"/>
              <a:gd name="connsiteX1" fmla="*/ 6649074 w 8223985"/>
              <a:gd name="connsiteY1" fmla="*/ 0 h 3534970"/>
              <a:gd name="connsiteX2" fmla="*/ 8223985 w 8223985"/>
              <a:gd name="connsiteY2" fmla="*/ 2805037 h 3534970"/>
              <a:gd name="connsiteX3" fmla="*/ 0 w 8223985"/>
              <a:gd name="connsiteY3" fmla="*/ 3534970 h 3534970"/>
              <a:gd name="connsiteX4" fmla="*/ 0 w 8223985"/>
              <a:gd name="connsiteY4" fmla="*/ 1612607 h 3534970"/>
              <a:gd name="connsiteX0" fmla="*/ 0 w 8223985"/>
              <a:gd name="connsiteY0" fmla="*/ 1612607 h 4136294"/>
              <a:gd name="connsiteX1" fmla="*/ 6649074 w 8223985"/>
              <a:gd name="connsiteY1" fmla="*/ 0 h 4136294"/>
              <a:gd name="connsiteX2" fmla="*/ 8223985 w 8223985"/>
              <a:gd name="connsiteY2" fmla="*/ 2805037 h 4136294"/>
              <a:gd name="connsiteX3" fmla="*/ 1166603 w 8223985"/>
              <a:gd name="connsiteY3" fmla="*/ 4136294 h 4136294"/>
              <a:gd name="connsiteX4" fmla="*/ 0 w 8223985"/>
              <a:gd name="connsiteY4" fmla="*/ 1612607 h 4136294"/>
              <a:gd name="connsiteX0" fmla="*/ 0 w 8726558"/>
              <a:gd name="connsiteY0" fmla="*/ 1187591 h 4136294"/>
              <a:gd name="connsiteX1" fmla="*/ 7151647 w 8726558"/>
              <a:gd name="connsiteY1" fmla="*/ 0 h 4136294"/>
              <a:gd name="connsiteX2" fmla="*/ 8726558 w 8726558"/>
              <a:gd name="connsiteY2" fmla="*/ 2805037 h 4136294"/>
              <a:gd name="connsiteX3" fmla="*/ 1669176 w 8726558"/>
              <a:gd name="connsiteY3" fmla="*/ 4136294 h 4136294"/>
              <a:gd name="connsiteX4" fmla="*/ 0 w 8726558"/>
              <a:gd name="connsiteY4" fmla="*/ 1187591 h 4136294"/>
              <a:gd name="connsiteX0" fmla="*/ 0 w 8726558"/>
              <a:gd name="connsiteY0" fmla="*/ 1187591 h 4471635"/>
              <a:gd name="connsiteX1" fmla="*/ 7151647 w 8726558"/>
              <a:gd name="connsiteY1" fmla="*/ 0 h 4471635"/>
              <a:gd name="connsiteX2" fmla="*/ 8726558 w 8726558"/>
              <a:gd name="connsiteY2" fmla="*/ 2805037 h 4471635"/>
              <a:gd name="connsiteX3" fmla="*/ 1819185 w 8726558"/>
              <a:gd name="connsiteY3" fmla="*/ 4471635 h 4471635"/>
              <a:gd name="connsiteX4" fmla="*/ 0 w 8726558"/>
              <a:gd name="connsiteY4" fmla="*/ 1187591 h 4471635"/>
              <a:gd name="connsiteX0" fmla="*/ 0 w 8726558"/>
              <a:gd name="connsiteY0" fmla="*/ 1989408 h 5273452"/>
              <a:gd name="connsiteX1" fmla="*/ 6711934 w 8726558"/>
              <a:gd name="connsiteY1" fmla="*/ 0 h 5273452"/>
              <a:gd name="connsiteX2" fmla="*/ 8726558 w 8726558"/>
              <a:gd name="connsiteY2" fmla="*/ 3606854 h 5273452"/>
              <a:gd name="connsiteX3" fmla="*/ 1819185 w 8726558"/>
              <a:gd name="connsiteY3" fmla="*/ 5273452 h 5273452"/>
              <a:gd name="connsiteX4" fmla="*/ 0 w 8726558"/>
              <a:gd name="connsiteY4" fmla="*/ 1989408 h 5273452"/>
              <a:gd name="connsiteX0" fmla="*/ 0 w 8736511"/>
              <a:gd name="connsiteY0" fmla="*/ 1989408 h 5273452"/>
              <a:gd name="connsiteX1" fmla="*/ 6711934 w 8736511"/>
              <a:gd name="connsiteY1" fmla="*/ 0 h 5273452"/>
              <a:gd name="connsiteX2" fmla="*/ 8736511 w 8736511"/>
              <a:gd name="connsiteY2" fmla="*/ 3601233 h 5273452"/>
              <a:gd name="connsiteX3" fmla="*/ 1819185 w 8736511"/>
              <a:gd name="connsiteY3" fmla="*/ 5273452 h 5273452"/>
              <a:gd name="connsiteX4" fmla="*/ 0 w 8736511"/>
              <a:gd name="connsiteY4" fmla="*/ 1989408 h 5273452"/>
              <a:gd name="connsiteX0" fmla="*/ 0 w 9056898"/>
              <a:gd name="connsiteY0" fmla="*/ 1422118 h 5273452"/>
              <a:gd name="connsiteX1" fmla="*/ 7032321 w 9056898"/>
              <a:gd name="connsiteY1" fmla="*/ 0 h 5273452"/>
              <a:gd name="connsiteX2" fmla="*/ 9056898 w 9056898"/>
              <a:gd name="connsiteY2" fmla="*/ 3601233 h 5273452"/>
              <a:gd name="connsiteX3" fmla="*/ 2139572 w 9056898"/>
              <a:gd name="connsiteY3" fmla="*/ 5273452 h 5273452"/>
              <a:gd name="connsiteX4" fmla="*/ 0 w 9056898"/>
              <a:gd name="connsiteY4" fmla="*/ 1422118 h 5273452"/>
              <a:gd name="connsiteX0" fmla="*/ 0 w 9379863"/>
              <a:gd name="connsiteY0" fmla="*/ 803777 h 5273452"/>
              <a:gd name="connsiteX1" fmla="*/ 7355286 w 9379863"/>
              <a:gd name="connsiteY1" fmla="*/ 0 h 5273452"/>
              <a:gd name="connsiteX2" fmla="*/ 9379863 w 9379863"/>
              <a:gd name="connsiteY2" fmla="*/ 3601233 h 5273452"/>
              <a:gd name="connsiteX3" fmla="*/ 2462537 w 9379863"/>
              <a:gd name="connsiteY3" fmla="*/ 5273452 h 5273452"/>
              <a:gd name="connsiteX4" fmla="*/ 0 w 9379863"/>
              <a:gd name="connsiteY4" fmla="*/ 803777 h 5273452"/>
              <a:gd name="connsiteX0" fmla="*/ 0 w 9379863"/>
              <a:gd name="connsiteY0" fmla="*/ 803777 h 4972300"/>
              <a:gd name="connsiteX1" fmla="*/ 7355286 w 9379863"/>
              <a:gd name="connsiteY1" fmla="*/ 0 h 4972300"/>
              <a:gd name="connsiteX2" fmla="*/ 9379863 w 9379863"/>
              <a:gd name="connsiteY2" fmla="*/ 3601233 h 4972300"/>
              <a:gd name="connsiteX3" fmla="*/ 2344964 w 9379863"/>
              <a:gd name="connsiteY3" fmla="*/ 4972300 h 4972300"/>
              <a:gd name="connsiteX4" fmla="*/ 0 w 9379863"/>
              <a:gd name="connsiteY4" fmla="*/ 803777 h 4972300"/>
              <a:gd name="connsiteX0" fmla="*/ 0 w 9398478"/>
              <a:gd name="connsiteY0" fmla="*/ 803777 h 4972300"/>
              <a:gd name="connsiteX1" fmla="*/ 7355286 w 9398478"/>
              <a:gd name="connsiteY1" fmla="*/ 0 h 4972300"/>
              <a:gd name="connsiteX2" fmla="*/ 9398478 w 9398478"/>
              <a:gd name="connsiteY2" fmla="*/ 3564466 h 4972300"/>
              <a:gd name="connsiteX3" fmla="*/ 2344964 w 9398478"/>
              <a:gd name="connsiteY3" fmla="*/ 4972300 h 4972300"/>
              <a:gd name="connsiteX4" fmla="*/ 0 w 9398478"/>
              <a:gd name="connsiteY4" fmla="*/ 803777 h 4972300"/>
              <a:gd name="connsiteX0" fmla="*/ 0 w 9398478"/>
              <a:gd name="connsiteY0" fmla="*/ 821928 h 4990451"/>
              <a:gd name="connsiteX1" fmla="*/ 7410669 w 9398478"/>
              <a:gd name="connsiteY1" fmla="*/ 0 h 4990451"/>
              <a:gd name="connsiteX2" fmla="*/ 9398478 w 9398478"/>
              <a:gd name="connsiteY2" fmla="*/ 3582617 h 4990451"/>
              <a:gd name="connsiteX3" fmla="*/ 2344964 w 9398478"/>
              <a:gd name="connsiteY3" fmla="*/ 4990451 h 4990451"/>
              <a:gd name="connsiteX4" fmla="*/ 0 w 9398478"/>
              <a:gd name="connsiteY4" fmla="*/ 821928 h 4990451"/>
              <a:gd name="connsiteX0" fmla="*/ 0 w 9436534"/>
              <a:gd name="connsiteY0" fmla="*/ 821928 h 4990451"/>
              <a:gd name="connsiteX1" fmla="*/ 7410669 w 9436534"/>
              <a:gd name="connsiteY1" fmla="*/ 0 h 4990451"/>
              <a:gd name="connsiteX2" fmla="*/ 9436534 w 9436534"/>
              <a:gd name="connsiteY2" fmla="*/ 3626759 h 4990451"/>
              <a:gd name="connsiteX3" fmla="*/ 2344964 w 9436534"/>
              <a:gd name="connsiteY3" fmla="*/ 4990451 h 4990451"/>
              <a:gd name="connsiteX4" fmla="*/ 0 w 9436534"/>
              <a:gd name="connsiteY4" fmla="*/ 821928 h 4990451"/>
              <a:gd name="connsiteX0" fmla="*/ 0 w 9588296"/>
              <a:gd name="connsiteY0" fmla="*/ 821928 h 4990451"/>
              <a:gd name="connsiteX1" fmla="*/ 7410669 w 9588296"/>
              <a:gd name="connsiteY1" fmla="*/ 0 h 4990451"/>
              <a:gd name="connsiteX2" fmla="*/ 9588296 w 9588296"/>
              <a:gd name="connsiteY2" fmla="*/ 3895475 h 4990451"/>
              <a:gd name="connsiteX3" fmla="*/ 2344964 w 9588296"/>
              <a:gd name="connsiteY3" fmla="*/ 4990451 h 4990451"/>
              <a:gd name="connsiteX4" fmla="*/ 0 w 9588296"/>
              <a:gd name="connsiteY4" fmla="*/ 821928 h 4990451"/>
              <a:gd name="connsiteX0" fmla="*/ 0 w 9588296"/>
              <a:gd name="connsiteY0" fmla="*/ 821928 h 5209406"/>
              <a:gd name="connsiteX1" fmla="*/ 7410669 w 9588296"/>
              <a:gd name="connsiteY1" fmla="*/ 0 h 5209406"/>
              <a:gd name="connsiteX2" fmla="*/ 9588296 w 9588296"/>
              <a:gd name="connsiteY2" fmla="*/ 3895475 h 5209406"/>
              <a:gd name="connsiteX3" fmla="*/ 2468622 w 9588296"/>
              <a:gd name="connsiteY3" fmla="*/ 5209406 h 5209406"/>
              <a:gd name="connsiteX4" fmla="*/ 0 w 9588296"/>
              <a:gd name="connsiteY4" fmla="*/ 821928 h 5209406"/>
              <a:gd name="connsiteX0" fmla="*/ 0 w 8589415"/>
              <a:gd name="connsiteY0" fmla="*/ 821928 h 5209406"/>
              <a:gd name="connsiteX1" fmla="*/ 7410669 w 8589415"/>
              <a:gd name="connsiteY1" fmla="*/ 0 h 5209406"/>
              <a:gd name="connsiteX2" fmla="*/ 8589415 w 8589415"/>
              <a:gd name="connsiteY2" fmla="*/ 3830851 h 5209406"/>
              <a:gd name="connsiteX3" fmla="*/ 2468622 w 8589415"/>
              <a:gd name="connsiteY3" fmla="*/ 5209406 h 5209406"/>
              <a:gd name="connsiteX4" fmla="*/ 0 w 8589415"/>
              <a:gd name="connsiteY4" fmla="*/ 821928 h 5209406"/>
              <a:gd name="connsiteX0" fmla="*/ 0 w 8589415"/>
              <a:gd name="connsiteY0" fmla="*/ 1196609 h 5584087"/>
              <a:gd name="connsiteX1" fmla="*/ 7704204 w 8589415"/>
              <a:gd name="connsiteY1" fmla="*/ 0 h 5584087"/>
              <a:gd name="connsiteX2" fmla="*/ 8589415 w 8589415"/>
              <a:gd name="connsiteY2" fmla="*/ 4205532 h 5584087"/>
              <a:gd name="connsiteX3" fmla="*/ 2468622 w 8589415"/>
              <a:gd name="connsiteY3" fmla="*/ 5584087 h 5584087"/>
              <a:gd name="connsiteX4" fmla="*/ 0 w 8589415"/>
              <a:gd name="connsiteY4" fmla="*/ 1196609 h 5584087"/>
              <a:gd name="connsiteX0" fmla="*/ 0 w 6938664"/>
              <a:gd name="connsiteY0" fmla="*/ 1355702 h 5584087"/>
              <a:gd name="connsiteX1" fmla="*/ 6053453 w 6938664"/>
              <a:gd name="connsiteY1" fmla="*/ 0 h 5584087"/>
              <a:gd name="connsiteX2" fmla="*/ 6938664 w 6938664"/>
              <a:gd name="connsiteY2" fmla="*/ 4205532 h 5584087"/>
              <a:gd name="connsiteX3" fmla="*/ 817871 w 6938664"/>
              <a:gd name="connsiteY3" fmla="*/ 5584087 h 5584087"/>
              <a:gd name="connsiteX4" fmla="*/ 0 w 6938664"/>
              <a:gd name="connsiteY4" fmla="*/ 1355702 h 5584087"/>
              <a:gd name="connsiteX0" fmla="*/ 0 w 6938664"/>
              <a:gd name="connsiteY0" fmla="*/ 1355702 h 5582536"/>
              <a:gd name="connsiteX1" fmla="*/ 6053453 w 6938664"/>
              <a:gd name="connsiteY1" fmla="*/ 0 h 5582536"/>
              <a:gd name="connsiteX2" fmla="*/ 6938664 w 6938664"/>
              <a:gd name="connsiteY2" fmla="*/ 4205532 h 5582536"/>
              <a:gd name="connsiteX3" fmla="*/ 910508 w 6938664"/>
              <a:gd name="connsiteY3" fmla="*/ 5582536 h 5582536"/>
              <a:gd name="connsiteX4" fmla="*/ 0 w 6938664"/>
              <a:gd name="connsiteY4" fmla="*/ 1355702 h 5582536"/>
              <a:gd name="connsiteX0" fmla="*/ 0 w 6938664"/>
              <a:gd name="connsiteY0" fmla="*/ 1355702 h 5586531"/>
              <a:gd name="connsiteX1" fmla="*/ 6053453 w 6938664"/>
              <a:gd name="connsiteY1" fmla="*/ 0 h 5586531"/>
              <a:gd name="connsiteX2" fmla="*/ 6938664 w 6938664"/>
              <a:gd name="connsiteY2" fmla="*/ 4205532 h 5586531"/>
              <a:gd name="connsiteX3" fmla="*/ 892753 w 6938664"/>
              <a:gd name="connsiteY3" fmla="*/ 5586531 h 5586531"/>
              <a:gd name="connsiteX4" fmla="*/ 0 w 6938664"/>
              <a:gd name="connsiteY4" fmla="*/ 1355702 h 5586531"/>
              <a:gd name="connsiteX0" fmla="*/ 0 w 6903151"/>
              <a:gd name="connsiteY0" fmla="*/ 1347711 h 5586531"/>
              <a:gd name="connsiteX1" fmla="*/ 6017940 w 6903151"/>
              <a:gd name="connsiteY1" fmla="*/ 0 h 5586531"/>
              <a:gd name="connsiteX2" fmla="*/ 6903151 w 6903151"/>
              <a:gd name="connsiteY2" fmla="*/ 4205532 h 5586531"/>
              <a:gd name="connsiteX3" fmla="*/ 857240 w 6903151"/>
              <a:gd name="connsiteY3" fmla="*/ 5586531 h 5586531"/>
              <a:gd name="connsiteX4" fmla="*/ 0 w 6903151"/>
              <a:gd name="connsiteY4" fmla="*/ 1347711 h 5586531"/>
              <a:gd name="connsiteX0" fmla="*/ 0 w 6903151"/>
              <a:gd name="connsiteY0" fmla="*/ 1347711 h 5580539"/>
              <a:gd name="connsiteX1" fmla="*/ 6017940 w 6903151"/>
              <a:gd name="connsiteY1" fmla="*/ 0 h 5580539"/>
              <a:gd name="connsiteX2" fmla="*/ 6903151 w 6903151"/>
              <a:gd name="connsiteY2" fmla="*/ 4205532 h 5580539"/>
              <a:gd name="connsiteX3" fmla="*/ 883876 w 6903151"/>
              <a:gd name="connsiteY3" fmla="*/ 5580539 h 5580539"/>
              <a:gd name="connsiteX4" fmla="*/ 0 w 6903151"/>
              <a:gd name="connsiteY4" fmla="*/ 1347711 h 5580539"/>
              <a:gd name="connsiteX0" fmla="*/ 0 w 6814365"/>
              <a:gd name="connsiteY0" fmla="*/ 1327736 h 5580539"/>
              <a:gd name="connsiteX1" fmla="*/ 5929154 w 6814365"/>
              <a:gd name="connsiteY1" fmla="*/ 0 h 5580539"/>
              <a:gd name="connsiteX2" fmla="*/ 6814365 w 6814365"/>
              <a:gd name="connsiteY2" fmla="*/ 4205532 h 5580539"/>
              <a:gd name="connsiteX3" fmla="*/ 795090 w 6814365"/>
              <a:gd name="connsiteY3" fmla="*/ 5580539 h 5580539"/>
              <a:gd name="connsiteX4" fmla="*/ 0 w 6814365"/>
              <a:gd name="connsiteY4" fmla="*/ 1327736 h 5580539"/>
              <a:gd name="connsiteX0" fmla="*/ 0 w 6814365"/>
              <a:gd name="connsiteY0" fmla="*/ 1327736 h 5565781"/>
              <a:gd name="connsiteX1" fmla="*/ 5929154 w 6814365"/>
              <a:gd name="connsiteY1" fmla="*/ 0 h 5565781"/>
              <a:gd name="connsiteX2" fmla="*/ 6814365 w 6814365"/>
              <a:gd name="connsiteY2" fmla="*/ 4205532 h 5565781"/>
              <a:gd name="connsiteX3" fmla="*/ 903558 w 6814365"/>
              <a:gd name="connsiteY3" fmla="*/ 5565781 h 5565781"/>
              <a:gd name="connsiteX4" fmla="*/ 0 w 6814365"/>
              <a:gd name="connsiteY4" fmla="*/ 1327736 h 5565781"/>
              <a:gd name="connsiteX0" fmla="*/ 0 w 6562931"/>
              <a:gd name="connsiteY0" fmla="*/ 1327736 h 5565781"/>
              <a:gd name="connsiteX1" fmla="*/ 5929154 w 6562931"/>
              <a:gd name="connsiteY1" fmla="*/ 0 h 5565781"/>
              <a:gd name="connsiteX2" fmla="*/ 6562931 w 6562931"/>
              <a:gd name="connsiteY2" fmla="*/ 4526279 h 5565781"/>
              <a:gd name="connsiteX3" fmla="*/ 903558 w 6562931"/>
              <a:gd name="connsiteY3" fmla="*/ 5565781 h 5565781"/>
              <a:gd name="connsiteX4" fmla="*/ 0 w 6562931"/>
              <a:gd name="connsiteY4" fmla="*/ 1327736 h 5565781"/>
              <a:gd name="connsiteX0" fmla="*/ 0 w 6562931"/>
              <a:gd name="connsiteY0" fmla="*/ 1256703 h 5494748"/>
              <a:gd name="connsiteX1" fmla="*/ 5436022 w 6562931"/>
              <a:gd name="connsiteY1" fmla="*/ 0 h 5494748"/>
              <a:gd name="connsiteX2" fmla="*/ 6562931 w 6562931"/>
              <a:gd name="connsiteY2" fmla="*/ 4455246 h 5494748"/>
              <a:gd name="connsiteX3" fmla="*/ 903558 w 6562931"/>
              <a:gd name="connsiteY3" fmla="*/ 5494748 h 5494748"/>
              <a:gd name="connsiteX4" fmla="*/ 0 w 6562931"/>
              <a:gd name="connsiteY4" fmla="*/ 1256703 h 5494748"/>
              <a:gd name="connsiteX0" fmla="*/ 0 w 6526264"/>
              <a:gd name="connsiteY0" fmla="*/ 1026510 h 5494748"/>
              <a:gd name="connsiteX1" fmla="*/ 5399355 w 6526264"/>
              <a:gd name="connsiteY1" fmla="*/ 0 h 5494748"/>
              <a:gd name="connsiteX2" fmla="*/ 6526264 w 6526264"/>
              <a:gd name="connsiteY2" fmla="*/ 4455246 h 5494748"/>
              <a:gd name="connsiteX3" fmla="*/ 866891 w 6526264"/>
              <a:gd name="connsiteY3" fmla="*/ 5494748 h 5494748"/>
              <a:gd name="connsiteX4" fmla="*/ 0 w 6526264"/>
              <a:gd name="connsiteY4" fmla="*/ 1026510 h 5494748"/>
              <a:gd name="connsiteX0" fmla="*/ 0 w 6526264"/>
              <a:gd name="connsiteY0" fmla="*/ 1026510 h 5448482"/>
              <a:gd name="connsiteX1" fmla="*/ 5399355 w 6526264"/>
              <a:gd name="connsiteY1" fmla="*/ 0 h 5448482"/>
              <a:gd name="connsiteX2" fmla="*/ 6526264 w 6526264"/>
              <a:gd name="connsiteY2" fmla="*/ 4455246 h 5448482"/>
              <a:gd name="connsiteX3" fmla="*/ 1116672 w 6526264"/>
              <a:gd name="connsiteY3" fmla="*/ 5448482 h 5448482"/>
              <a:gd name="connsiteX4" fmla="*/ 0 w 6526264"/>
              <a:gd name="connsiteY4" fmla="*/ 1026510 h 5448482"/>
              <a:gd name="connsiteX0" fmla="*/ 0 w 6526264"/>
              <a:gd name="connsiteY0" fmla="*/ 896939 h 5318911"/>
              <a:gd name="connsiteX1" fmla="*/ 4754655 w 6526264"/>
              <a:gd name="connsiteY1" fmla="*/ 0 h 5318911"/>
              <a:gd name="connsiteX2" fmla="*/ 6526264 w 6526264"/>
              <a:gd name="connsiteY2" fmla="*/ 4325675 h 5318911"/>
              <a:gd name="connsiteX3" fmla="*/ 1116672 w 6526264"/>
              <a:gd name="connsiteY3" fmla="*/ 5318911 h 5318911"/>
              <a:gd name="connsiteX4" fmla="*/ 0 w 6526264"/>
              <a:gd name="connsiteY4" fmla="*/ 896939 h 5318911"/>
              <a:gd name="connsiteX0" fmla="*/ 0 w 5879102"/>
              <a:gd name="connsiteY0" fmla="*/ 896939 h 5318911"/>
              <a:gd name="connsiteX1" fmla="*/ 4754655 w 5879102"/>
              <a:gd name="connsiteY1" fmla="*/ 0 h 5318911"/>
              <a:gd name="connsiteX2" fmla="*/ 5879102 w 5879102"/>
              <a:gd name="connsiteY2" fmla="*/ 4445547 h 5318911"/>
              <a:gd name="connsiteX3" fmla="*/ 1116672 w 5879102"/>
              <a:gd name="connsiteY3" fmla="*/ 5318911 h 5318911"/>
              <a:gd name="connsiteX4" fmla="*/ 0 w 5879102"/>
              <a:gd name="connsiteY4" fmla="*/ 896939 h 5318911"/>
              <a:gd name="connsiteX0" fmla="*/ 0 w 4953020"/>
              <a:gd name="connsiteY0" fmla="*/ 705095 h 5318911"/>
              <a:gd name="connsiteX1" fmla="*/ 3828573 w 4953020"/>
              <a:gd name="connsiteY1" fmla="*/ 0 h 5318911"/>
              <a:gd name="connsiteX2" fmla="*/ 4953020 w 4953020"/>
              <a:gd name="connsiteY2" fmla="*/ 4445547 h 5318911"/>
              <a:gd name="connsiteX3" fmla="*/ 190590 w 4953020"/>
              <a:gd name="connsiteY3" fmla="*/ 5318911 h 5318911"/>
              <a:gd name="connsiteX4" fmla="*/ 0 w 4953020"/>
              <a:gd name="connsiteY4" fmla="*/ 705095 h 5318911"/>
              <a:gd name="connsiteX0" fmla="*/ 0 w 4953020"/>
              <a:gd name="connsiteY0" fmla="*/ 705095 h 5129170"/>
              <a:gd name="connsiteX1" fmla="*/ 3828573 w 4953020"/>
              <a:gd name="connsiteY1" fmla="*/ 0 h 5129170"/>
              <a:gd name="connsiteX2" fmla="*/ 4953020 w 4953020"/>
              <a:gd name="connsiteY2" fmla="*/ 4445547 h 5129170"/>
              <a:gd name="connsiteX3" fmla="*/ 1105318 w 4953020"/>
              <a:gd name="connsiteY3" fmla="*/ 5129170 h 5129170"/>
              <a:gd name="connsiteX4" fmla="*/ 0 w 4953020"/>
              <a:gd name="connsiteY4" fmla="*/ 705095 h 5129170"/>
              <a:gd name="connsiteX0" fmla="*/ 0 w 4953020"/>
              <a:gd name="connsiteY0" fmla="*/ 357628 h 4781703"/>
              <a:gd name="connsiteX1" fmla="*/ 2062318 w 4953020"/>
              <a:gd name="connsiteY1" fmla="*/ 0 h 4781703"/>
              <a:gd name="connsiteX2" fmla="*/ 4953020 w 4953020"/>
              <a:gd name="connsiteY2" fmla="*/ 4098080 h 4781703"/>
              <a:gd name="connsiteX3" fmla="*/ 1105318 w 4953020"/>
              <a:gd name="connsiteY3" fmla="*/ 4781703 h 4781703"/>
              <a:gd name="connsiteX4" fmla="*/ 0 w 4953020"/>
              <a:gd name="connsiteY4" fmla="*/ 357628 h 4781703"/>
              <a:gd name="connsiteX0" fmla="*/ 0 w 3715465"/>
              <a:gd name="connsiteY0" fmla="*/ 357628 h 4781703"/>
              <a:gd name="connsiteX1" fmla="*/ 2062318 w 3715465"/>
              <a:gd name="connsiteY1" fmla="*/ 0 h 4781703"/>
              <a:gd name="connsiteX2" fmla="*/ 3715465 w 3715465"/>
              <a:gd name="connsiteY2" fmla="*/ 4327309 h 4781703"/>
              <a:gd name="connsiteX3" fmla="*/ 1105318 w 3715465"/>
              <a:gd name="connsiteY3" fmla="*/ 4781703 h 4781703"/>
              <a:gd name="connsiteX4" fmla="*/ 0 w 3715465"/>
              <a:gd name="connsiteY4" fmla="*/ 357628 h 4781703"/>
              <a:gd name="connsiteX0" fmla="*/ 0 w 4155369"/>
              <a:gd name="connsiteY0" fmla="*/ 775783 h 5199858"/>
              <a:gd name="connsiteX1" fmla="*/ 4155369 w 4155369"/>
              <a:gd name="connsiteY1" fmla="*/ 0 h 5199858"/>
              <a:gd name="connsiteX2" fmla="*/ 3715465 w 4155369"/>
              <a:gd name="connsiteY2" fmla="*/ 4745464 h 5199858"/>
              <a:gd name="connsiteX3" fmla="*/ 1105318 w 4155369"/>
              <a:gd name="connsiteY3" fmla="*/ 5199858 h 5199858"/>
              <a:gd name="connsiteX4" fmla="*/ 0 w 4155369"/>
              <a:gd name="connsiteY4" fmla="*/ 775783 h 5199858"/>
              <a:gd name="connsiteX0" fmla="*/ 0 w 5257108"/>
              <a:gd name="connsiteY0" fmla="*/ 775783 h 5199858"/>
              <a:gd name="connsiteX1" fmla="*/ 4155369 w 5257108"/>
              <a:gd name="connsiteY1" fmla="*/ 0 h 5199858"/>
              <a:gd name="connsiteX2" fmla="*/ 5257108 w 5257108"/>
              <a:gd name="connsiteY2" fmla="*/ 4449755 h 5199858"/>
              <a:gd name="connsiteX3" fmla="*/ 1105318 w 5257108"/>
              <a:gd name="connsiteY3" fmla="*/ 5199858 h 5199858"/>
              <a:gd name="connsiteX4" fmla="*/ 0 w 5257108"/>
              <a:gd name="connsiteY4" fmla="*/ 775783 h 5199858"/>
              <a:gd name="connsiteX0" fmla="*/ 0 w 5254646"/>
              <a:gd name="connsiteY0" fmla="*/ 785482 h 5199858"/>
              <a:gd name="connsiteX1" fmla="*/ 4152907 w 5254646"/>
              <a:gd name="connsiteY1" fmla="*/ 0 h 5199858"/>
              <a:gd name="connsiteX2" fmla="*/ 5254646 w 5254646"/>
              <a:gd name="connsiteY2" fmla="*/ 4449755 h 5199858"/>
              <a:gd name="connsiteX3" fmla="*/ 1102856 w 5254646"/>
              <a:gd name="connsiteY3" fmla="*/ 5199858 h 5199858"/>
              <a:gd name="connsiteX4" fmla="*/ 0 w 5254646"/>
              <a:gd name="connsiteY4" fmla="*/ 785482 h 5199858"/>
              <a:gd name="connsiteX0" fmla="*/ 0 w 5254646"/>
              <a:gd name="connsiteY0" fmla="*/ 785482 h 5189343"/>
              <a:gd name="connsiteX1" fmla="*/ 4152907 w 5254646"/>
              <a:gd name="connsiteY1" fmla="*/ 0 h 5189343"/>
              <a:gd name="connsiteX2" fmla="*/ 5254646 w 5254646"/>
              <a:gd name="connsiteY2" fmla="*/ 4449755 h 5189343"/>
              <a:gd name="connsiteX3" fmla="*/ 1159624 w 5254646"/>
              <a:gd name="connsiteY3" fmla="*/ 5189343 h 5189343"/>
              <a:gd name="connsiteX4" fmla="*/ 0 w 5254646"/>
              <a:gd name="connsiteY4" fmla="*/ 785482 h 5189343"/>
              <a:gd name="connsiteX0" fmla="*/ 0 w 5231938"/>
              <a:gd name="connsiteY0" fmla="*/ 781276 h 5189343"/>
              <a:gd name="connsiteX1" fmla="*/ 4130199 w 5231938"/>
              <a:gd name="connsiteY1" fmla="*/ 0 h 5189343"/>
              <a:gd name="connsiteX2" fmla="*/ 5231938 w 5231938"/>
              <a:gd name="connsiteY2" fmla="*/ 4449755 h 5189343"/>
              <a:gd name="connsiteX3" fmla="*/ 1136916 w 5231938"/>
              <a:gd name="connsiteY3" fmla="*/ 5189343 h 5189343"/>
              <a:gd name="connsiteX4" fmla="*/ 0 w 5231938"/>
              <a:gd name="connsiteY4" fmla="*/ 781276 h 5189343"/>
              <a:gd name="connsiteX0" fmla="*/ 0 w 5231938"/>
              <a:gd name="connsiteY0" fmla="*/ 781276 h 4895295"/>
              <a:gd name="connsiteX1" fmla="*/ 4130199 w 5231938"/>
              <a:gd name="connsiteY1" fmla="*/ 0 h 4895295"/>
              <a:gd name="connsiteX2" fmla="*/ 5231938 w 5231938"/>
              <a:gd name="connsiteY2" fmla="*/ 4449755 h 4895295"/>
              <a:gd name="connsiteX3" fmla="*/ 2848269 w 5231938"/>
              <a:gd name="connsiteY3" fmla="*/ 4895295 h 4895295"/>
              <a:gd name="connsiteX4" fmla="*/ 0 w 5231938"/>
              <a:gd name="connsiteY4" fmla="*/ 781276 h 4895295"/>
              <a:gd name="connsiteX0" fmla="*/ 0 w 5237500"/>
              <a:gd name="connsiteY0" fmla="*/ 759365 h 4895295"/>
              <a:gd name="connsiteX1" fmla="*/ 4135761 w 5237500"/>
              <a:gd name="connsiteY1" fmla="*/ 0 h 4895295"/>
              <a:gd name="connsiteX2" fmla="*/ 5237500 w 5237500"/>
              <a:gd name="connsiteY2" fmla="*/ 4449755 h 4895295"/>
              <a:gd name="connsiteX3" fmla="*/ 2853831 w 5237500"/>
              <a:gd name="connsiteY3" fmla="*/ 4895295 h 4895295"/>
              <a:gd name="connsiteX4" fmla="*/ 0 w 5237500"/>
              <a:gd name="connsiteY4" fmla="*/ 759365 h 4895295"/>
              <a:gd name="connsiteX0" fmla="*/ 0 w 5237500"/>
              <a:gd name="connsiteY0" fmla="*/ 384937 h 4520867"/>
              <a:gd name="connsiteX1" fmla="*/ 2176243 w 5237500"/>
              <a:gd name="connsiteY1" fmla="*/ 0 h 4520867"/>
              <a:gd name="connsiteX2" fmla="*/ 5237500 w 5237500"/>
              <a:gd name="connsiteY2" fmla="*/ 4075327 h 4520867"/>
              <a:gd name="connsiteX3" fmla="*/ 2853831 w 5237500"/>
              <a:gd name="connsiteY3" fmla="*/ 4520867 h 4520867"/>
              <a:gd name="connsiteX4" fmla="*/ 0 w 5237500"/>
              <a:gd name="connsiteY4" fmla="*/ 384937 h 4520867"/>
              <a:gd name="connsiteX0" fmla="*/ 0 w 3288025"/>
              <a:gd name="connsiteY0" fmla="*/ 384937 h 4520867"/>
              <a:gd name="connsiteX1" fmla="*/ 2176243 w 3288025"/>
              <a:gd name="connsiteY1" fmla="*/ 0 h 4520867"/>
              <a:gd name="connsiteX2" fmla="*/ 3288025 w 3288025"/>
              <a:gd name="connsiteY2" fmla="*/ 4436423 h 4520867"/>
              <a:gd name="connsiteX3" fmla="*/ 2853831 w 3288025"/>
              <a:gd name="connsiteY3" fmla="*/ 4520867 h 4520867"/>
              <a:gd name="connsiteX4" fmla="*/ 0 w 3288025"/>
              <a:gd name="connsiteY4" fmla="*/ 384937 h 4520867"/>
              <a:gd name="connsiteX0" fmla="*/ 0 w 3329283"/>
              <a:gd name="connsiteY0" fmla="*/ 381110 h 4520867"/>
              <a:gd name="connsiteX1" fmla="*/ 2217501 w 3329283"/>
              <a:gd name="connsiteY1" fmla="*/ 0 h 4520867"/>
              <a:gd name="connsiteX2" fmla="*/ 3329283 w 3329283"/>
              <a:gd name="connsiteY2" fmla="*/ 4436423 h 4520867"/>
              <a:gd name="connsiteX3" fmla="*/ 2895089 w 3329283"/>
              <a:gd name="connsiteY3" fmla="*/ 4520867 h 4520867"/>
              <a:gd name="connsiteX4" fmla="*/ 0 w 3329283"/>
              <a:gd name="connsiteY4" fmla="*/ 381110 h 4520867"/>
              <a:gd name="connsiteX0" fmla="*/ 0 w 3329283"/>
              <a:gd name="connsiteY0" fmla="*/ 407773 h 4547530"/>
              <a:gd name="connsiteX1" fmla="*/ 2237589 w 3329283"/>
              <a:gd name="connsiteY1" fmla="*/ 0 h 4547530"/>
              <a:gd name="connsiteX2" fmla="*/ 3329283 w 3329283"/>
              <a:gd name="connsiteY2" fmla="*/ 4463086 h 4547530"/>
              <a:gd name="connsiteX3" fmla="*/ 2895089 w 3329283"/>
              <a:gd name="connsiteY3" fmla="*/ 4547530 h 4547530"/>
              <a:gd name="connsiteX4" fmla="*/ 0 w 3329283"/>
              <a:gd name="connsiteY4" fmla="*/ 407773 h 4547530"/>
              <a:gd name="connsiteX0" fmla="*/ 0 w 3329283"/>
              <a:gd name="connsiteY0" fmla="*/ 424402 h 4564159"/>
              <a:gd name="connsiteX1" fmla="*/ 2327368 w 3329283"/>
              <a:gd name="connsiteY1" fmla="*/ 0 h 4564159"/>
              <a:gd name="connsiteX2" fmla="*/ 3329283 w 3329283"/>
              <a:gd name="connsiteY2" fmla="*/ 4479715 h 4564159"/>
              <a:gd name="connsiteX3" fmla="*/ 2895089 w 3329283"/>
              <a:gd name="connsiteY3" fmla="*/ 4564159 h 4564159"/>
              <a:gd name="connsiteX4" fmla="*/ 0 w 3329283"/>
              <a:gd name="connsiteY4" fmla="*/ 424402 h 4564159"/>
              <a:gd name="connsiteX0" fmla="*/ 0 w 3507760"/>
              <a:gd name="connsiteY0" fmla="*/ 424402 h 4564159"/>
              <a:gd name="connsiteX1" fmla="*/ 2327368 w 3507760"/>
              <a:gd name="connsiteY1" fmla="*/ 0 h 4564159"/>
              <a:gd name="connsiteX2" fmla="*/ 3507760 w 3507760"/>
              <a:gd name="connsiteY2" fmla="*/ 4389301 h 4564159"/>
              <a:gd name="connsiteX3" fmla="*/ 2895089 w 3507760"/>
              <a:gd name="connsiteY3" fmla="*/ 4564159 h 4564159"/>
              <a:gd name="connsiteX4" fmla="*/ 0 w 3507760"/>
              <a:gd name="connsiteY4" fmla="*/ 424402 h 4564159"/>
              <a:gd name="connsiteX0" fmla="*/ 0 w 3507760"/>
              <a:gd name="connsiteY0" fmla="*/ 424402 h 4531292"/>
              <a:gd name="connsiteX1" fmla="*/ 2327368 w 3507760"/>
              <a:gd name="connsiteY1" fmla="*/ 0 h 4531292"/>
              <a:gd name="connsiteX2" fmla="*/ 3507760 w 3507760"/>
              <a:gd name="connsiteY2" fmla="*/ 4389301 h 4531292"/>
              <a:gd name="connsiteX3" fmla="*/ 2886746 w 3507760"/>
              <a:gd name="connsiteY3" fmla="*/ 4531292 h 4531292"/>
              <a:gd name="connsiteX4" fmla="*/ 0 w 3507760"/>
              <a:gd name="connsiteY4" fmla="*/ 424402 h 4531292"/>
              <a:gd name="connsiteX0" fmla="*/ 0 w 3516104"/>
              <a:gd name="connsiteY0" fmla="*/ 424402 h 4531292"/>
              <a:gd name="connsiteX1" fmla="*/ 2327368 w 3516104"/>
              <a:gd name="connsiteY1" fmla="*/ 0 h 4531292"/>
              <a:gd name="connsiteX2" fmla="*/ 3516104 w 3516104"/>
              <a:gd name="connsiteY2" fmla="*/ 4422169 h 4531292"/>
              <a:gd name="connsiteX3" fmla="*/ 2886746 w 3516104"/>
              <a:gd name="connsiteY3" fmla="*/ 4531292 h 4531292"/>
              <a:gd name="connsiteX4" fmla="*/ 0 w 3516104"/>
              <a:gd name="connsiteY4" fmla="*/ 424402 h 4531292"/>
              <a:gd name="connsiteX0" fmla="*/ 0 w 3528930"/>
              <a:gd name="connsiteY0" fmla="*/ 426777 h 4531292"/>
              <a:gd name="connsiteX1" fmla="*/ 2340194 w 3528930"/>
              <a:gd name="connsiteY1" fmla="*/ 0 h 4531292"/>
              <a:gd name="connsiteX2" fmla="*/ 3528930 w 3528930"/>
              <a:gd name="connsiteY2" fmla="*/ 4422169 h 4531292"/>
              <a:gd name="connsiteX3" fmla="*/ 2899572 w 3528930"/>
              <a:gd name="connsiteY3" fmla="*/ 4531292 h 4531292"/>
              <a:gd name="connsiteX4" fmla="*/ 0 w 3528930"/>
              <a:gd name="connsiteY4" fmla="*/ 426777 h 4531292"/>
              <a:gd name="connsiteX0" fmla="*/ 0 w 3528930"/>
              <a:gd name="connsiteY0" fmla="*/ 426777 h 4527463"/>
              <a:gd name="connsiteX1" fmla="*/ 2340194 w 3528930"/>
              <a:gd name="connsiteY1" fmla="*/ 0 h 4527463"/>
              <a:gd name="connsiteX2" fmla="*/ 3528930 w 3528930"/>
              <a:gd name="connsiteY2" fmla="*/ 4422169 h 4527463"/>
              <a:gd name="connsiteX3" fmla="*/ 2858316 w 3528930"/>
              <a:gd name="connsiteY3" fmla="*/ 4527463 h 4527463"/>
              <a:gd name="connsiteX4" fmla="*/ 0 w 3528930"/>
              <a:gd name="connsiteY4"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26777 h 4527463"/>
              <a:gd name="connsiteX1" fmla="*/ 2340194 w 3528930"/>
              <a:gd name="connsiteY1" fmla="*/ 0 h 4527463"/>
              <a:gd name="connsiteX2" fmla="*/ 2559042 w 3528930"/>
              <a:gd name="connsiteY2" fmla="*/ 824256 h 4527463"/>
              <a:gd name="connsiteX3" fmla="*/ 3528930 w 3528930"/>
              <a:gd name="connsiteY3" fmla="*/ 4422169 h 4527463"/>
              <a:gd name="connsiteX4" fmla="*/ 2858316 w 3528930"/>
              <a:gd name="connsiteY4" fmla="*/ 4527463 h 4527463"/>
              <a:gd name="connsiteX5" fmla="*/ 0 w 3528930"/>
              <a:gd name="connsiteY5" fmla="*/ 426777 h 4527463"/>
              <a:gd name="connsiteX0" fmla="*/ 0 w 3528930"/>
              <a:gd name="connsiteY0" fmla="*/ 431528 h 4532214"/>
              <a:gd name="connsiteX1" fmla="*/ 2365846 w 3528930"/>
              <a:gd name="connsiteY1" fmla="*/ 0 h 4532214"/>
              <a:gd name="connsiteX2" fmla="*/ 2559042 w 3528930"/>
              <a:gd name="connsiteY2" fmla="*/ 829007 h 4532214"/>
              <a:gd name="connsiteX3" fmla="*/ 3528930 w 3528930"/>
              <a:gd name="connsiteY3" fmla="*/ 4426920 h 4532214"/>
              <a:gd name="connsiteX4" fmla="*/ 2858316 w 3528930"/>
              <a:gd name="connsiteY4" fmla="*/ 4532214 h 4532214"/>
              <a:gd name="connsiteX5" fmla="*/ 0 w 3528930"/>
              <a:gd name="connsiteY5" fmla="*/ 431528 h 4532214"/>
              <a:gd name="connsiteX0" fmla="*/ 0 w 3528930"/>
              <a:gd name="connsiteY0" fmla="*/ 431528 h 4554125"/>
              <a:gd name="connsiteX1" fmla="*/ 2365846 w 3528930"/>
              <a:gd name="connsiteY1" fmla="*/ 0 h 4554125"/>
              <a:gd name="connsiteX2" fmla="*/ 2559042 w 3528930"/>
              <a:gd name="connsiteY2" fmla="*/ 829007 h 4554125"/>
              <a:gd name="connsiteX3" fmla="*/ 3528930 w 3528930"/>
              <a:gd name="connsiteY3" fmla="*/ 4426920 h 4554125"/>
              <a:gd name="connsiteX4" fmla="*/ 2863878 w 3528930"/>
              <a:gd name="connsiteY4" fmla="*/ 4554125 h 4554125"/>
              <a:gd name="connsiteX5" fmla="*/ 0 w 3528930"/>
              <a:gd name="connsiteY5" fmla="*/ 431528 h 4554125"/>
              <a:gd name="connsiteX0" fmla="*/ 0 w 3528930"/>
              <a:gd name="connsiteY0" fmla="*/ 447922 h 4570519"/>
              <a:gd name="connsiteX1" fmla="*/ 2370748 w 3528930"/>
              <a:gd name="connsiteY1" fmla="*/ 0 h 4570519"/>
              <a:gd name="connsiteX2" fmla="*/ 2559042 w 3528930"/>
              <a:gd name="connsiteY2" fmla="*/ 84540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28930"/>
              <a:gd name="connsiteY0" fmla="*/ 447922 h 4570519"/>
              <a:gd name="connsiteX1" fmla="*/ 2370748 w 3528930"/>
              <a:gd name="connsiteY1" fmla="*/ 0 h 4570519"/>
              <a:gd name="connsiteX2" fmla="*/ 2585014 w 3528930"/>
              <a:gd name="connsiteY2" fmla="*/ 840591 h 4570519"/>
              <a:gd name="connsiteX3" fmla="*/ 3528930 w 3528930"/>
              <a:gd name="connsiteY3" fmla="*/ 4443314 h 4570519"/>
              <a:gd name="connsiteX4" fmla="*/ 2863878 w 3528930"/>
              <a:gd name="connsiteY4" fmla="*/ 4570519 h 4570519"/>
              <a:gd name="connsiteX5" fmla="*/ 0 w 3528930"/>
              <a:gd name="connsiteY5" fmla="*/ 447922 h 4570519"/>
              <a:gd name="connsiteX0" fmla="*/ 0 w 3516621"/>
              <a:gd name="connsiteY0" fmla="*/ 496415 h 4570519"/>
              <a:gd name="connsiteX1" fmla="*/ 2358439 w 3516621"/>
              <a:gd name="connsiteY1" fmla="*/ 0 h 4570519"/>
              <a:gd name="connsiteX2" fmla="*/ 2572705 w 3516621"/>
              <a:gd name="connsiteY2" fmla="*/ 840591 h 4570519"/>
              <a:gd name="connsiteX3" fmla="*/ 3516621 w 3516621"/>
              <a:gd name="connsiteY3" fmla="*/ 4443314 h 4570519"/>
              <a:gd name="connsiteX4" fmla="*/ 2851569 w 3516621"/>
              <a:gd name="connsiteY4" fmla="*/ 4570519 h 4570519"/>
              <a:gd name="connsiteX5" fmla="*/ 0 w 3516621"/>
              <a:gd name="connsiteY5" fmla="*/ 496415 h 4570519"/>
              <a:gd name="connsiteX0" fmla="*/ 0 w 3516621"/>
              <a:gd name="connsiteY0" fmla="*/ 438224 h 4512328"/>
              <a:gd name="connsiteX1" fmla="*/ 2373210 w 3516621"/>
              <a:gd name="connsiteY1" fmla="*/ 0 h 4512328"/>
              <a:gd name="connsiteX2" fmla="*/ 2572705 w 3516621"/>
              <a:gd name="connsiteY2" fmla="*/ 782400 h 4512328"/>
              <a:gd name="connsiteX3" fmla="*/ 3516621 w 3516621"/>
              <a:gd name="connsiteY3" fmla="*/ 4385123 h 4512328"/>
              <a:gd name="connsiteX4" fmla="*/ 2851569 w 3516621"/>
              <a:gd name="connsiteY4" fmla="*/ 4512328 h 4512328"/>
              <a:gd name="connsiteX5" fmla="*/ 0 w 3516621"/>
              <a:gd name="connsiteY5" fmla="*/ 438224 h 4512328"/>
              <a:gd name="connsiteX0" fmla="*/ 0 w 3496376"/>
              <a:gd name="connsiteY0" fmla="*/ 424319 h 4512328"/>
              <a:gd name="connsiteX1" fmla="*/ 2352965 w 3496376"/>
              <a:gd name="connsiteY1" fmla="*/ 0 h 4512328"/>
              <a:gd name="connsiteX2" fmla="*/ 2552460 w 3496376"/>
              <a:gd name="connsiteY2" fmla="*/ 782400 h 4512328"/>
              <a:gd name="connsiteX3" fmla="*/ 3496376 w 3496376"/>
              <a:gd name="connsiteY3" fmla="*/ 4385123 h 4512328"/>
              <a:gd name="connsiteX4" fmla="*/ 2831324 w 3496376"/>
              <a:gd name="connsiteY4" fmla="*/ 4512328 h 4512328"/>
              <a:gd name="connsiteX5" fmla="*/ 0 w 3496376"/>
              <a:gd name="connsiteY5" fmla="*/ 424319 h 4512328"/>
              <a:gd name="connsiteX0" fmla="*/ 0 w 3496376"/>
              <a:gd name="connsiteY0" fmla="*/ 437407 h 4525416"/>
              <a:gd name="connsiteX1" fmla="*/ 2313980 w 3496376"/>
              <a:gd name="connsiteY1" fmla="*/ 0 h 4525416"/>
              <a:gd name="connsiteX2" fmla="*/ 2552460 w 3496376"/>
              <a:gd name="connsiteY2" fmla="*/ 795488 h 4525416"/>
              <a:gd name="connsiteX3" fmla="*/ 3496376 w 3496376"/>
              <a:gd name="connsiteY3" fmla="*/ 4398211 h 4525416"/>
              <a:gd name="connsiteX4" fmla="*/ 2831324 w 3496376"/>
              <a:gd name="connsiteY4" fmla="*/ 4525416 h 4525416"/>
              <a:gd name="connsiteX5" fmla="*/ 0 w 3496376"/>
              <a:gd name="connsiteY5" fmla="*/ 437407 h 4525416"/>
              <a:gd name="connsiteX0" fmla="*/ 0 w 3496376"/>
              <a:gd name="connsiteY0" fmla="*/ 437407 h 4525416"/>
              <a:gd name="connsiteX1" fmla="*/ 2313980 w 3496376"/>
              <a:gd name="connsiteY1" fmla="*/ 0 h 4525416"/>
              <a:gd name="connsiteX2" fmla="*/ 2518399 w 3496376"/>
              <a:gd name="connsiteY2" fmla="*/ 801797 h 4525416"/>
              <a:gd name="connsiteX3" fmla="*/ 3496376 w 3496376"/>
              <a:gd name="connsiteY3" fmla="*/ 4398211 h 4525416"/>
              <a:gd name="connsiteX4" fmla="*/ 2831324 w 3496376"/>
              <a:gd name="connsiteY4" fmla="*/ 4525416 h 4525416"/>
              <a:gd name="connsiteX5" fmla="*/ 0 w 3496376"/>
              <a:gd name="connsiteY5" fmla="*/ 437407 h 4525416"/>
              <a:gd name="connsiteX0" fmla="*/ 0 w 3496376"/>
              <a:gd name="connsiteY0" fmla="*/ 437407 h 4525416"/>
              <a:gd name="connsiteX1" fmla="*/ 2313980 w 3496376"/>
              <a:gd name="connsiteY1" fmla="*/ 0 h 4525416"/>
              <a:gd name="connsiteX2" fmla="*/ 2518399 w 3496376"/>
              <a:gd name="connsiteY2" fmla="*/ 801797 h 4525416"/>
              <a:gd name="connsiteX3" fmla="*/ 3496376 w 3496376"/>
              <a:gd name="connsiteY3" fmla="*/ 4398211 h 4525416"/>
              <a:gd name="connsiteX4" fmla="*/ 2831324 w 3496376"/>
              <a:gd name="connsiteY4" fmla="*/ 4525416 h 4525416"/>
              <a:gd name="connsiteX5" fmla="*/ 0 w 3496376"/>
              <a:gd name="connsiteY5" fmla="*/ 437407 h 4525416"/>
              <a:gd name="connsiteX0" fmla="*/ 0 w 3442069"/>
              <a:gd name="connsiteY0" fmla="*/ 437407 h 4525416"/>
              <a:gd name="connsiteX1" fmla="*/ 2313980 w 3442069"/>
              <a:gd name="connsiteY1" fmla="*/ 0 h 4525416"/>
              <a:gd name="connsiteX2" fmla="*/ 2518399 w 3442069"/>
              <a:gd name="connsiteY2" fmla="*/ 801797 h 4525416"/>
              <a:gd name="connsiteX3" fmla="*/ 3442069 w 3442069"/>
              <a:gd name="connsiteY3" fmla="*/ 4418424 h 4525416"/>
              <a:gd name="connsiteX4" fmla="*/ 2831324 w 3442069"/>
              <a:gd name="connsiteY4" fmla="*/ 4525416 h 4525416"/>
              <a:gd name="connsiteX5" fmla="*/ 0 w 3442069"/>
              <a:gd name="connsiteY5" fmla="*/ 437407 h 4525416"/>
              <a:gd name="connsiteX0" fmla="*/ 0 w 3442069"/>
              <a:gd name="connsiteY0" fmla="*/ 401392 h 4489401"/>
              <a:gd name="connsiteX1" fmla="*/ 2309330 w 3442069"/>
              <a:gd name="connsiteY1" fmla="*/ 0 h 4489401"/>
              <a:gd name="connsiteX2" fmla="*/ 2518399 w 3442069"/>
              <a:gd name="connsiteY2" fmla="*/ 765782 h 4489401"/>
              <a:gd name="connsiteX3" fmla="*/ 3442069 w 3442069"/>
              <a:gd name="connsiteY3" fmla="*/ 4382409 h 4489401"/>
              <a:gd name="connsiteX4" fmla="*/ 2831324 w 3442069"/>
              <a:gd name="connsiteY4" fmla="*/ 4489401 h 4489401"/>
              <a:gd name="connsiteX5" fmla="*/ 0 w 3442069"/>
              <a:gd name="connsiteY5" fmla="*/ 401392 h 4489401"/>
              <a:gd name="connsiteX0" fmla="*/ 0 w 3455376"/>
              <a:gd name="connsiteY0" fmla="*/ 401392 h 4489401"/>
              <a:gd name="connsiteX1" fmla="*/ 2309330 w 3455376"/>
              <a:gd name="connsiteY1" fmla="*/ 0 h 4489401"/>
              <a:gd name="connsiteX2" fmla="*/ 2518399 w 3455376"/>
              <a:gd name="connsiteY2" fmla="*/ 765782 h 4489401"/>
              <a:gd name="connsiteX3" fmla="*/ 3455376 w 3455376"/>
              <a:gd name="connsiteY3" fmla="*/ 4379982 h 4489401"/>
              <a:gd name="connsiteX4" fmla="*/ 2831324 w 3455376"/>
              <a:gd name="connsiteY4" fmla="*/ 4489401 h 4489401"/>
              <a:gd name="connsiteX5" fmla="*/ 0 w 3455376"/>
              <a:gd name="connsiteY5" fmla="*/ 401392 h 448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5376" h="4489401">
                <a:moveTo>
                  <a:pt x="0" y="401392"/>
                </a:moveTo>
                <a:lnTo>
                  <a:pt x="2309330" y="0"/>
                </a:lnTo>
                <a:cubicBezTo>
                  <a:pt x="2378004" y="275544"/>
                  <a:pt x="2444915" y="491128"/>
                  <a:pt x="2518399" y="765782"/>
                </a:cubicBezTo>
                <a:cubicBezTo>
                  <a:pt x="2801437" y="1982698"/>
                  <a:pt x="3129384" y="3181177"/>
                  <a:pt x="3455376" y="4379982"/>
                </a:cubicBezTo>
                <a:lnTo>
                  <a:pt x="2831324" y="4489401"/>
                </a:lnTo>
                <a:lnTo>
                  <a:pt x="0" y="401392"/>
                </a:lnTo>
                <a:close/>
              </a:path>
            </a:pathLst>
          </a:cu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sp>
        <p:nvSpPr>
          <p:cNvPr id="17" name="Pravokutnik 15"/>
          <p:cNvSpPr/>
          <p:nvPr/>
        </p:nvSpPr>
        <p:spPr>
          <a:xfrm>
            <a:off x="-14990" y="-29978"/>
            <a:ext cx="3527076" cy="6915658"/>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5314950"/>
              <a:gd name="connsiteY0" fmla="*/ 0 h 6858000"/>
              <a:gd name="connsiteX1" fmla="*/ 3840480 w 5314950"/>
              <a:gd name="connsiteY1" fmla="*/ 0 h 6858000"/>
              <a:gd name="connsiteX2" fmla="*/ 5314950 w 5314950"/>
              <a:gd name="connsiteY2" fmla="*/ 6858000 h 6858000"/>
              <a:gd name="connsiteX3" fmla="*/ 0 w 5314950"/>
              <a:gd name="connsiteY3" fmla="*/ 6858000 h 6858000"/>
              <a:gd name="connsiteX4" fmla="*/ 0 w 5314950"/>
              <a:gd name="connsiteY4" fmla="*/ 0 h 6858000"/>
              <a:gd name="connsiteX0" fmla="*/ 0 w 3840480"/>
              <a:gd name="connsiteY0" fmla="*/ 0 h 6858000"/>
              <a:gd name="connsiteX1" fmla="*/ 3840480 w 3840480"/>
              <a:gd name="connsiteY1" fmla="*/ 0 h 6858000"/>
              <a:gd name="connsiteX2" fmla="*/ 960120 w 3840480"/>
              <a:gd name="connsiteY2" fmla="*/ 6812280 h 6858000"/>
              <a:gd name="connsiteX3" fmla="*/ 0 w 3840480"/>
              <a:gd name="connsiteY3" fmla="*/ 6858000 h 6858000"/>
              <a:gd name="connsiteX4" fmla="*/ 0 w 3840480"/>
              <a:gd name="connsiteY4" fmla="*/ 0 h 6858000"/>
              <a:gd name="connsiteX0" fmla="*/ 0 w 3840480"/>
              <a:gd name="connsiteY0" fmla="*/ 0 h 6858000"/>
              <a:gd name="connsiteX1" fmla="*/ 3840480 w 3840480"/>
              <a:gd name="connsiteY1" fmla="*/ 0 h 6858000"/>
              <a:gd name="connsiteX2" fmla="*/ 948690 w 3840480"/>
              <a:gd name="connsiteY2" fmla="*/ 6846570 h 6858000"/>
              <a:gd name="connsiteX3" fmla="*/ 0 w 3840480"/>
              <a:gd name="connsiteY3" fmla="*/ 6858000 h 6858000"/>
              <a:gd name="connsiteX4" fmla="*/ 0 w 3840480"/>
              <a:gd name="connsiteY4" fmla="*/ 0 h 6858000"/>
              <a:gd name="connsiteX0" fmla="*/ 0 w 3863340"/>
              <a:gd name="connsiteY0" fmla="*/ 0 h 6858000"/>
              <a:gd name="connsiteX1" fmla="*/ 3863340 w 3863340"/>
              <a:gd name="connsiteY1" fmla="*/ 0 h 6858000"/>
              <a:gd name="connsiteX2" fmla="*/ 948690 w 3863340"/>
              <a:gd name="connsiteY2" fmla="*/ 6846570 h 6858000"/>
              <a:gd name="connsiteX3" fmla="*/ 0 w 3863340"/>
              <a:gd name="connsiteY3" fmla="*/ 6858000 h 6858000"/>
              <a:gd name="connsiteX4" fmla="*/ 0 w 3863340"/>
              <a:gd name="connsiteY4" fmla="*/ 0 h 6858000"/>
              <a:gd name="connsiteX0" fmla="*/ 0 w 3863340"/>
              <a:gd name="connsiteY0" fmla="*/ 0 h 6891540"/>
              <a:gd name="connsiteX1" fmla="*/ 3863340 w 3863340"/>
              <a:gd name="connsiteY1" fmla="*/ 0 h 6891540"/>
              <a:gd name="connsiteX2" fmla="*/ 2492677 w 3863340"/>
              <a:gd name="connsiteY2" fmla="*/ 6891540 h 6891540"/>
              <a:gd name="connsiteX3" fmla="*/ 0 w 3863340"/>
              <a:gd name="connsiteY3" fmla="*/ 6858000 h 6891540"/>
              <a:gd name="connsiteX4" fmla="*/ 0 w 3863340"/>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58000 h 6891540"/>
              <a:gd name="connsiteX4" fmla="*/ 0 w 4432966"/>
              <a:gd name="connsiteY4" fmla="*/ 0 h 6891540"/>
              <a:gd name="connsiteX0" fmla="*/ 0 w 4432966"/>
              <a:gd name="connsiteY0" fmla="*/ 0 h 6891540"/>
              <a:gd name="connsiteX1" fmla="*/ 4432966 w 4432966"/>
              <a:gd name="connsiteY1" fmla="*/ 44970 h 6891540"/>
              <a:gd name="connsiteX2" fmla="*/ 2492677 w 4432966"/>
              <a:gd name="connsiteY2" fmla="*/ 6891540 h 6891540"/>
              <a:gd name="connsiteX3" fmla="*/ 0 w 4432966"/>
              <a:gd name="connsiteY3" fmla="*/ 6887980 h 6891540"/>
              <a:gd name="connsiteX4" fmla="*/ 0 w 4432966"/>
              <a:gd name="connsiteY4" fmla="*/ 0 h 6891540"/>
              <a:gd name="connsiteX0" fmla="*/ 0 w 4702789"/>
              <a:gd name="connsiteY0" fmla="*/ 0 h 6891540"/>
              <a:gd name="connsiteX1" fmla="*/ 4702789 w 4702789"/>
              <a:gd name="connsiteY1" fmla="*/ 29980 h 6891540"/>
              <a:gd name="connsiteX2" fmla="*/ 2492677 w 4702789"/>
              <a:gd name="connsiteY2" fmla="*/ 6891540 h 6891540"/>
              <a:gd name="connsiteX3" fmla="*/ 0 w 4702789"/>
              <a:gd name="connsiteY3" fmla="*/ 6887980 h 6891540"/>
              <a:gd name="connsiteX4" fmla="*/ 0 w 4702789"/>
              <a:gd name="connsiteY4" fmla="*/ 0 h 6891540"/>
              <a:gd name="connsiteX0" fmla="*/ 0 w 4702789"/>
              <a:gd name="connsiteY0" fmla="*/ 0 h 6861560"/>
              <a:gd name="connsiteX1" fmla="*/ 4702789 w 4702789"/>
              <a:gd name="connsiteY1" fmla="*/ 0 h 6861560"/>
              <a:gd name="connsiteX2" fmla="*/ 2492677 w 4702789"/>
              <a:gd name="connsiteY2" fmla="*/ 6861560 h 6861560"/>
              <a:gd name="connsiteX3" fmla="*/ 0 w 4702789"/>
              <a:gd name="connsiteY3" fmla="*/ 6858000 h 6861560"/>
              <a:gd name="connsiteX4" fmla="*/ 0 w 4702789"/>
              <a:gd name="connsiteY4" fmla="*/ 0 h 6861560"/>
              <a:gd name="connsiteX0" fmla="*/ 0 w 4702789"/>
              <a:gd name="connsiteY0" fmla="*/ 29980 h 6891540"/>
              <a:gd name="connsiteX1" fmla="*/ 4702789 w 4702789"/>
              <a:gd name="connsiteY1" fmla="*/ 0 h 6891540"/>
              <a:gd name="connsiteX2" fmla="*/ 2492677 w 4702789"/>
              <a:gd name="connsiteY2" fmla="*/ 6891540 h 6891540"/>
              <a:gd name="connsiteX3" fmla="*/ 0 w 4702789"/>
              <a:gd name="connsiteY3" fmla="*/ 6887980 h 6891540"/>
              <a:gd name="connsiteX4" fmla="*/ 0 w 4702789"/>
              <a:gd name="connsiteY4" fmla="*/ 29980 h 6891540"/>
              <a:gd name="connsiteX0" fmla="*/ 0 w 4702789"/>
              <a:gd name="connsiteY0" fmla="*/ 29980 h 7291747"/>
              <a:gd name="connsiteX1" fmla="*/ 4702789 w 4702789"/>
              <a:gd name="connsiteY1" fmla="*/ 0 h 7291747"/>
              <a:gd name="connsiteX2" fmla="*/ 4588708 w 4702789"/>
              <a:gd name="connsiteY2" fmla="*/ 7291747 h 7291747"/>
              <a:gd name="connsiteX3" fmla="*/ 0 w 4702789"/>
              <a:gd name="connsiteY3" fmla="*/ 6887980 h 7291747"/>
              <a:gd name="connsiteX4" fmla="*/ 0 w 4702789"/>
              <a:gd name="connsiteY4" fmla="*/ 29980 h 7291747"/>
              <a:gd name="connsiteX0" fmla="*/ 0 w 4600544"/>
              <a:gd name="connsiteY0" fmla="*/ 29980 h 7291747"/>
              <a:gd name="connsiteX1" fmla="*/ 4600544 w 4600544"/>
              <a:gd name="connsiteY1" fmla="*/ 0 h 7291747"/>
              <a:gd name="connsiteX2" fmla="*/ 4588708 w 4600544"/>
              <a:gd name="connsiteY2" fmla="*/ 7291747 h 7291747"/>
              <a:gd name="connsiteX3" fmla="*/ 0 w 4600544"/>
              <a:gd name="connsiteY3" fmla="*/ 6887980 h 7291747"/>
              <a:gd name="connsiteX4" fmla="*/ 0 w 4600544"/>
              <a:gd name="connsiteY4" fmla="*/ 29980 h 7291747"/>
              <a:gd name="connsiteX0" fmla="*/ 0 w 4606497"/>
              <a:gd name="connsiteY0" fmla="*/ 29980 h 7291747"/>
              <a:gd name="connsiteX1" fmla="*/ 4600544 w 4606497"/>
              <a:gd name="connsiteY1" fmla="*/ 0 h 7291747"/>
              <a:gd name="connsiteX2" fmla="*/ 4605748 w 4606497"/>
              <a:gd name="connsiteY2" fmla="*/ 7291747 h 7291747"/>
              <a:gd name="connsiteX3" fmla="*/ 0 w 4606497"/>
              <a:gd name="connsiteY3" fmla="*/ 6887980 h 7291747"/>
              <a:gd name="connsiteX4" fmla="*/ 0 w 4606497"/>
              <a:gd name="connsiteY4" fmla="*/ 29980 h 7291747"/>
              <a:gd name="connsiteX0" fmla="*/ 0 w 5032521"/>
              <a:gd name="connsiteY0" fmla="*/ 0 h 7325801"/>
              <a:gd name="connsiteX1" fmla="*/ 5026566 w 5032521"/>
              <a:gd name="connsiteY1" fmla="*/ 34054 h 7325801"/>
              <a:gd name="connsiteX2" fmla="*/ 5031770 w 5032521"/>
              <a:gd name="connsiteY2" fmla="*/ 7325801 h 7325801"/>
              <a:gd name="connsiteX3" fmla="*/ 426022 w 5032521"/>
              <a:gd name="connsiteY3" fmla="*/ 6922034 h 7325801"/>
              <a:gd name="connsiteX4" fmla="*/ 0 w 5032521"/>
              <a:gd name="connsiteY4" fmla="*/ 0 h 7325801"/>
              <a:gd name="connsiteX0" fmla="*/ 0 w 5032520"/>
              <a:gd name="connsiteY0" fmla="*/ 0 h 7338248"/>
              <a:gd name="connsiteX1" fmla="*/ 5026566 w 5032520"/>
              <a:gd name="connsiteY1" fmla="*/ 34054 h 7338248"/>
              <a:gd name="connsiteX2" fmla="*/ 5031770 w 5032520"/>
              <a:gd name="connsiteY2" fmla="*/ 7325801 h 7338248"/>
              <a:gd name="connsiteX3" fmla="*/ 1721132 w 5032520"/>
              <a:gd name="connsiteY3" fmla="*/ 7338248 h 7338248"/>
              <a:gd name="connsiteX4" fmla="*/ 0 w 5032520"/>
              <a:gd name="connsiteY4" fmla="*/ 0 h 7338248"/>
              <a:gd name="connsiteX0" fmla="*/ 0 w 4828029"/>
              <a:gd name="connsiteY0" fmla="*/ 13970 h 7304194"/>
              <a:gd name="connsiteX1" fmla="*/ 4822075 w 4828029"/>
              <a:gd name="connsiteY1" fmla="*/ 0 h 7304194"/>
              <a:gd name="connsiteX2" fmla="*/ 4827279 w 4828029"/>
              <a:gd name="connsiteY2" fmla="*/ 7291747 h 7304194"/>
              <a:gd name="connsiteX3" fmla="*/ 1516641 w 4828029"/>
              <a:gd name="connsiteY3" fmla="*/ 7304194 h 7304194"/>
              <a:gd name="connsiteX4" fmla="*/ 0 w 4828029"/>
              <a:gd name="connsiteY4" fmla="*/ 13970 h 7304194"/>
              <a:gd name="connsiteX0" fmla="*/ 0 w 4810988"/>
              <a:gd name="connsiteY0" fmla="*/ 13970 h 7304194"/>
              <a:gd name="connsiteX1" fmla="*/ 4805034 w 4810988"/>
              <a:gd name="connsiteY1" fmla="*/ 0 h 7304194"/>
              <a:gd name="connsiteX2" fmla="*/ 4810238 w 4810988"/>
              <a:gd name="connsiteY2" fmla="*/ 7291747 h 7304194"/>
              <a:gd name="connsiteX3" fmla="*/ 1499600 w 4810988"/>
              <a:gd name="connsiteY3" fmla="*/ 7304194 h 7304194"/>
              <a:gd name="connsiteX4" fmla="*/ 0 w 4810988"/>
              <a:gd name="connsiteY4" fmla="*/ 13970 h 7304194"/>
              <a:gd name="connsiteX0" fmla="*/ 0 w 4776905"/>
              <a:gd name="connsiteY0" fmla="*/ 0 h 7306232"/>
              <a:gd name="connsiteX1" fmla="*/ 4770951 w 4776905"/>
              <a:gd name="connsiteY1" fmla="*/ 2038 h 7306232"/>
              <a:gd name="connsiteX2" fmla="*/ 4776155 w 4776905"/>
              <a:gd name="connsiteY2" fmla="*/ 7293785 h 7306232"/>
              <a:gd name="connsiteX3" fmla="*/ 1465517 w 4776905"/>
              <a:gd name="connsiteY3" fmla="*/ 7306232 h 7306232"/>
              <a:gd name="connsiteX4" fmla="*/ 0 w 4776905"/>
              <a:gd name="connsiteY4" fmla="*/ 0 h 7306232"/>
              <a:gd name="connsiteX0" fmla="*/ 0 w 4776905"/>
              <a:gd name="connsiteY0" fmla="*/ 30052 h 7336284"/>
              <a:gd name="connsiteX1" fmla="*/ 4770952 w 4776905"/>
              <a:gd name="connsiteY1" fmla="*/ 0 h 7336284"/>
              <a:gd name="connsiteX2" fmla="*/ 4776155 w 4776905"/>
              <a:gd name="connsiteY2" fmla="*/ 7323837 h 7336284"/>
              <a:gd name="connsiteX3" fmla="*/ 1465517 w 4776905"/>
              <a:gd name="connsiteY3" fmla="*/ 7336284 h 7336284"/>
              <a:gd name="connsiteX4" fmla="*/ 0 w 4776905"/>
              <a:gd name="connsiteY4" fmla="*/ 30052 h 7336284"/>
              <a:gd name="connsiteX0" fmla="*/ 0 w 4755818"/>
              <a:gd name="connsiteY0" fmla="*/ 0 h 7338322"/>
              <a:gd name="connsiteX1" fmla="*/ 4749865 w 4755818"/>
              <a:gd name="connsiteY1" fmla="*/ 2038 h 7338322"/>
              <a:gd name="connsiteX2" fmla="*/ 4755068 w 4755818"/>
              <a:gd name="connsiteY2" fmla="*/ 7325875 h 7338322"/>
              <a:gd name="connsiteX3" fmla="*/ 1444430 w 4755818"/>
              <a:gd name="connsiteY3" fmla="*/ 7338322 h 7338322"/>
              <a:gd name="connsiteX4" fmla="*/ 0 w 4755818"/>
              <a:gd name="connsiteY4" fmla="*/ 0 h 7338322"/>
              <a:gd name="connsiteX0" fmla="*/ 0 w 3975594"/>
              <a:gd name="connsiteY0" fmla="*/ 0 h 7354367"/>
              <a:gd name="connsiteX1" fmla="*/ 3969641 w 3975594"/>
              <a:gd name="connsiteY1" fmla="*/ 18083 h 7354367"/>
              <a:gd name="connsiteX2" fmla="*/ 3974844 w 3975594"/>
              <a:gd name="connsiteY2" fmla="*/ 7341920 h 7354367"/>
              <a:gd name="connsiteX3" fmla="*/ 664206 w 3975594"/>
              <a:gd name="connsiteY3" fmla="*/ 7354367 h 7354367"/>
              <a:gd name="connsiteX4" fmla="*/ 0 w 3975594"/>
              <a:gd name="connsiteY4" fmla="*/ 0 h 7354367"/>
              <a:gd name="connsiteX0" fmla="*/ 0 w 3975594"/>
              <a:gd name="connsiteY0" fmla="*/ 0 h 7370412"/>
              <a:gd name="connsiteX1" fmla="*/ 3969641 w 3975594"/>
              <a:gd name="connsiteY1" fmla="*/ 18083 h 7370412"/>
              <a:gd name="connsiteX2" fmla="*/ 3974844 w 3975594"/>
              <a:gd name="connsiteY2" fmla="*/ 7341920 h 7370412"/>
              <a:gd name="connsiteX3" fmla="*/ 1043775 w 3975594"/>
              <a:gd name="connsiteY3" fmla="*/ 7370412 h 7370412"/>
              <a:gd name="connsiteX4" fmla="*/ 0 w 3975594"/>
              <a:gd name="connsiteY4" fmla="*/ 0 h 7370412"/>
              <a:gd name="connsiteX0" fmla="*/ 0 w 3933420"/>
              <a:gd name="connsiteY0" fmla="*/ 14006 h 7352329"/>
              <a:gd name="connsiteX1" fmla="*/ 3927467 w 3933420"/>
              <a:gd name="connsiteY1" fmla="*/ 0 h 7352329"/>
              <a:gd name="connsiteX2" fmla="*/ 3932670 w 3933420"/>
              <a:gd name="connsiteY2" fmla="*/ 7323837 h 7352329"/>
              <a:gd name="connsiteX3" fmla="*/ 1001601 w 3933420"/>
              <a:gd name="connsiteY3" fmla="*/ 7352329 h 7352329"/>
              <a:gd name="connsiteX4" fmla="*/ 0 w 3933420"/>
              <a:gd name="connsiteY4" fmla="*/ 14006 h 7352329"/>
              <a:gd name="connsiteX0" fmla="*/ 0 w 3927467"/>
              <a:gd name="connsiteY0" fmla="*/ 14006 h 7355928"/>
              <a:gd name="connsiteX1" fmla="*/ 3927467 w 3927467"/>
              <a:gd name="connsiteY1" fmla="*/ 0 h 7355928"/>
              <a:gd name="connsiteX2" fmla="*/ 3911583 w 3927467"/>
              <a:gd name="connsiteY2" fmla="*/ 7355928 h 7355928"/>
              <a:gd name="connsiteX3" fmla="*/ 1001601 w 3927467"/>
              <a:gd name="connsiteY3" fmla="*/ 7352329 h 7355928"/>
              <a:gd name="connsiteX4" fmla="*/ 0 w 3927467"/>
              <a:gd name="connsiteY4" fmla="*/ 14006 h 7355928"/>
              <a:gd name="connsiteX0" fmla="*/ 0 w 4243775"/>
              <a:gd name="connsiteY0" fmla="*/ 14006 h 7355928"/>
              <a:gd name="connsiteX1" fmla="*/ 4243775 w 4243775"/>
              <a:gd name="connsiteY1" fmla="*/ 0 h 7355928"/>
              <a:gd name="connsiteX2" fmla="*/ 4227891 w 4243775"/>
              <a:gd name="connsiteY2" fmla="*/ 7355928 h 7355928"/>
              <a:gd name="connsiteX3" fmla="*/ 1317909 w 4243775"/>
              <a:gd name="connsiteY3" fmla="*/ 7352329 h 7355928"/>
              <a:gd name="connsiteX4" fmla="*/ 0 w 4243775"/>
              <a:gd name="connsiteY4" fmla="*/ 14006 h 7355928"/>
              <a:gd name="connsiteX0" fmla="*/ 0 w 4228208"/>
              <a:gd name="connsiteY0" fmla="*/ 14006 h 7355928"/>
              <a:gd name="connsiteX1" fmla="*/ 4201601 w 4228208"/>
              <a:gd name="connsiteY1" fmla="*/ 0 h 7355928"/>
              <a:gd name="connsiteX2" fmla="*/ 4227891 w 4228208"/>
              <a:gd name="connsiteY2" fmla="*/ 7355928 h 7355928"/>
              <a:gd name="connsiteX3" fmla="*/ 1317909 w 4228208"/>
              <a:gd name="connsiteY3" fmla="*/ 7352329 h 7355928"/>
              <a:gd name="connsiteX4" fmla="*/ 0 w 4228208"/>
              <a:gd name="connsiteY4" fmla="*/ 14006 h 7355928"/>
              <a:gd name="connsiteX0" fmla="*/ 0 w 4201601"/>
              <a:gd name="connsiteY0" fmla="*/ 14006 h 7355928"/>
              <a:gd name="connsiteX1" fmla="*/ 4201601 w 4201601"/>
              <a:gd name="connsiteY1" fmla="*/ 0 h 7355928"/>
              <a:gd name="connsiteX2" fmla="*/ 4185718 w 4201601"/>
              <a:gd name="connsiteY2" fmla="*/ 7355928 h 7355928"/>
              <a:gd name="connsiteX3" fmla="*/ 1317909 w 4201601"/>
              <a:gd name="connsiteY3" fmla="*/ 7352329 h 7355928"/>
              <a:gd name="connsiteX4" fmla="*/ 0 w 4201601"/>
              <a:gd name="connsiteY4" fmla="*/ 14006 h 7355928"/>
              <a:gd name="connsiteX0" fmla="*/ 0 w 4207556"/>
              <a:gd name="connsiteY0" fmla="*/ 14006 h 7371973"/>
              <a:gd name="connsiteX1" fmla="*/ 4201601 w 4207556"/>
              <a:gd name="connsiteY1" fmla="*/ 0 h 7371973"/>
              <a:gd name="connsiteX2" fmla="*/ 4206806 w 4207556"/>
              <a:gd name="connsiteY2" fmla="*/ 7371973 h 7371973"/>
              <a:gd name="connsiteX3" fmla="*/ 1317909 w 4207556"/>
              <a:gd name="connsiteY3" fmla="*/ 7352329 h 7371973"/>
              <a:gd name="connsiteX4" fmla="*/ 0 w 4207556"/>
              <a:gd name="connsiteY4" fmla="*/ 14006 h 7371973"/>
              <a:gd name="connsiteX0" fmla="*/ 0 w 4228210"/>
              <a:gd name="connsiteY0" fmla="*/ 14006 h 7388018"/>
              <a:gd name="connsiteX1" fmla="*/ 4201601 w 4228210"/>
              <a:gd name="connsiteY1" fmla="*/ 0 h 7388018"/>
              <a:gd name="connsiteX2" fmla="*/ 4227893 w 4228210"/>
              <a:gd name="connsiteY2" fmla="*/ 7388018 h 7388018"/>
              <a:gd name="connsiteX3" fmla="*/ 1317909 w 4228210"/>
              <a:gd name="connsiteY3" fmla="*/ 7352329 h 7388018"/>
              <a:gd name="connsiteX4" fmla="*/ 0 w 4228210"/>
              <a:gd name="connsiteY4" fmla="*/ 14006 h 7388018"/>
              <a:gd name="connsiteX0" fmla="*/ 0 w 4249182"/>
              <a:gd name="connsiteY0" fmla="*/ 14006 h 7352329"/>
              <a:gd name="connsiteX1" fmla="*/ 4201601 w 4249182"/>
              <a:gd name="connsiteY1" fmla="*/ 0 h 7352329"/>
              <a:gd name="connsiteX2" fmla="*/ 4248980 w 4249182"/>
              <a:gd name="connsiteY2" fmla="*/ 7339883 h 7352329"/>
              <a:gd name="connsiteX3" fmla="*/ 1317909 w 4249182"/>
              <a:gd name="connsiteY3" fmla="*/ 7352329 h 7352329"/>
              <a:gd name="connsiteX4" fmla="*/ 0 w 4249182"/>
              <a:gd name="connsiteY4" fmla="*/ 14006 h 7352329"/>
              <a:gd name="connsiteX0" fmla="*/ 0 w 4249729"/>
              <a:gd name="connsiteY0" fmla="*/ 14006 h 7352329"/>
              <a:gd name="connsiteX1" fmla="*/ 4243775 w 4249729"/>
              <a:gd name="connsiteY1" fmla="*/ 0 h 7352329"/>
              <a:gd name="connsiteX2" fmla="*/ 4248980 w 4249729"/>
              <a:gd name="connsiteY2" fmla="*/ 7339883 h 7352329"/>
              <a:gd name="connsiteX3" fmla="*/ 1317909 w 4249729"/>
              <a:gd name="connsiteY3" fmla="*/ 7352329 h 7352329"/>
              <a:gd name="connsiteX4" fmla="*/ 0 w 4249729"/>
              <a:gd name="connsiteY4" fmla="*/ 14006 h 7352329"/>
              <a:gd name="connsiteX0" fmla="*/ 0 w 4243774"/>
              <a:gd name="connsiteY0" fmla="*/ 14006 h 7355929"/>
              <a:gd name="connsiteX1" fmla="*/ 4243775 w 4243774"/>
              <a:gd name="connsiteY1" fmla="*/ 0 h 7355929"/>
              <a:gd name="connsiteX2" fmla="*/ 4227894 w 4243774"/>
              <a:gd name="connsiteY2" fmla="*/ 7355929 h 7355929"/>
              <a:gd name="connsiteX3" fmla="*/ 1317909 w 4243774"/>
              <a:gd name="connsiteY3" fmla="*/ 7352329 h 7355929"/>
              <a:gd name="connsiteX4" fmla="*/ 0 w 4243774"/>
              <a:gd name="connsiteY4" fmla="*/ 14006 h 7355929"/>
              <a:gd name="connsiteX0" fmla="*/ 0 w 4243775"/>
              <a:gd name="connsiteY0" fmla="*/ 14006 h 7355929"/>
              <a:gd name="connsiteX1" fmla="*/ 4243775 w 4243775"/>
              <a:gd name="connsiteY1" fmla="*/ 0 h 7355929"/>
              <a:gd name="connsiteX2" fmla="*/ 4179658 w 4243775"/>
              <a:gd name="connsiteY2" fmla="*/ 7355929 h 7355929"/>
              <a:gd name="connsiteX3" fmla="*/ 1317909 w 4243775"/>
              <a:gd name="connsiteY3" fmla="*/ 7352329 h 7355929"/>
              <a:gd name="connsiteX4" fmla="*/ 0 w 4243775"/>
              <a:gd name="connsiteY4" fmla="*/ 14006 h 7355929"/>
              <a:gd name="connsiteX0" fmla="*/ 0 w 4227696"/>
              <a:gd name="connsiteY0" fmla="*/ 14006 h 7355929"/>
              <a:gd name="connsiteX1" fmla="*/ 4227696 w 4227696"/>
              <a:gd name="connsiteY1" fmla="*/ 0 h 7355929"/>
              <a:gd name="connsiteX2" fmla="*/ 4179658 w 4227696"/>
              <a:gd name="connsiteY2" fmla="*/ 7355929 h 7355929"/>
              <a:gd name="connsiteX3" fmla="*/ 1317909 w 4227696"/>
              <a:gd name="connsiteY3" fmla="*/ 7352329 h 7355929"/>
              <a:gd name="connsiteX4" fmla="*/ 0 w 4227696"/>
              <a:gd name="connsiteY4" fmla="*/ 14006 h 7355929"/>
              <a:gd name="connsiteX0" fmla="*/ 0 w 4179669"/>
              <a:gd name="connsiteY0" fmla="*/ 0 h 7341923"/>
              <a:gd name="connsiteX1" fmla="*/ 3187680 w 4179669"/>
              <a:gd name="connsiteY1" fmla="*/ 660 h 7341923"/>
              <a:gd name="connsiteX2" fmla="*/ 4179658 w 4179669"/>
              <a:gd name="connsiteY2" fmla="*/ 7341923 h 7341923"/>
              <a:gd name="connsiteX3" fmla="*/ 1317909 w 4179669"/>
              <a:gd name="connsiteY3" fmla="*/ 7338323 h 7341923"/>
              <a:gd name="connsiteX4" fmla="*/ 0 w 4179669"/>
              <a:gd name="connsiteY4" fmla="*/ 0 h 7341923"/>
              <a:gd name="connsiteX0" fmla="*/ 0 w 3959951"/>
              <a:gd name="connsiteY0" fmla="*/ 0 h 7338323"/>
              <a:gd name="connsiteX1" fmla="*/ 3187680 w 3959951"/>
              <a:gd name="connsiteY1" fmla="*/ 660 h 7338323"/>
              <a:gd name="connsiteX2" fmla="*/ 3959937 w 3959951"/>
              <a:gd name="connsiteY2" fmla="*/ 6667255 h 7338323"/>
              <a:gd name="connsiteX3" fmla="*/ 1317909 w 3959951"/>
              <a:gd name="connsiteY3" fmla="*/ 7338323 h 7338323"/>
              <a:gd name="connsiteX4" fmla="*/ 0 w 3959951"/>
              <a:gd name="connsiteY4" fmla="*/ 0 h 7338323"/>
              <a:gd name="connsiteX0" fmla="*/ 0 w 3959951"/>
              <a:gd name="connsiteY0" fmla="*/ 0 h 6667255"/>
              <a:gd name="connsiteX1" fmla="*/ 3187680 w 3959951"/>
              <a:gd name="connsiteY1" fmla="*/ 660 h 6667255"/>
              <a:gd name="connsiteX2" fmla="*/ 3959937 w 3959951"/>
              <a:gd name="connsiteY2" fmla="*/ 6667255 h 6667255"/>
              <a:gd name="connsiteX3" fmla="*/ 951706 w 3959951"/>
              <a:gd name="connsiteY3" fmla="*/ 6619654 h 6667255"/>
              <a:gd name="connsiteX4" fmla="*/ 0 w 3959951"/>
              <a:gd name="connsiteY4" fmla="*/ 0 h 6667255"/>
              <a:gd name="connsiteX0" fmla="*/ 0 w 3461915"/>
              <a:gd name="connsiteY0" fmla="*/ 732675 h 6666595"/>
              <a:gd name="connsiteX1" fmla="*/ 2689644 w 3461915"/>
              <a:gd name="connsiteY1" fmla="*/ 0 h 6666595"/>
              <a:gd name="connsiteX2" fmla="*/ 3461901 w 3461915"/>
              <a:gd name="connsiteY2" fmla="*/ 6666595 h 6666595"/>
              <a:gd name="connsiteX3" fmla="*/ 453670 w 3461915"/>
              <a:gd name="connsiteY3" fmla="*/ 6618994 h 6666595"/>
              <a:gd name="connsiteX4" fmla="*/ 0 w 3461915"/>
              <a:gd name="connsiteY4" fmla="*/ 732675 h 6666595"/>
              <a:gd name="connsiteX0" fmla="*/ 0 w 3461909"/>
              <a:gd name="connsiteY0" fmla="*/ 58006 h 5991926"/>
              <a:gd name="connsiteX1" fmla="*/ 2074423 w 3461909"/>
              <a:gd name="connsiteY1" fmla="*/ 0 h 5991926"/>
              <a:gd name="connsiteX2" fmla="*/ 3461901 w 3461909"/>
              <a:gd name="connsiteY2" fmla="*/ 5991926 h 5991926"/>
              <a:gd name="connsiteX3" fmla="*/ 453670 w 3461909"/>
              <a:gd name="connsiteY3" fmla="*/ 5944325 h 5991926"/>
              <a:gd name="connsiteX4" fmla="*/ 0 w 3461909"/>
              <a:gd name="connsiteY4" fmla="*/ 58006 h 5991926"/>
              <a:gd name="connsiteX0" fmla="*/ 0 w 3461922"/>
              <a:gd name="connsiteY0" fmla="*/ 58006 h 5991926"/>
              <a:gd name="connsiteX1" fmla="*/ 2074423 w 3461922"/>
              <a:gd name="connsiteY1" fmla="*/ 0 h 5991926"/>
              <a:gd name="connsiteX2" fmla="*/ 3461901 w 3461922"/>
              <a:gd name="connsiteY2" fmla="*/ 5991926 h 5991926"/>
              <a:gd name="connsiteX3" fmla="*/ 453670 w 3461922"/>
              <a:gd name="connsiteY3" fmla="*/ 5944325 h 5991926"/>
              <a:gd name="connsiteX4" fmla="*/ 0 w 3461922"/>
              <a:gd name="connsiteY4" fmla="*/ 58006 h 5991926"/>
              <a:gd name="connsiteX0" fmla="*/ 0 w 4150373"/>
              <a:gd name="connsiteY0" fmla="*/ 58006 h 5962592"/>
              <a:gd name="connsiteX1" fmla="*/ 2074423 w 4150373"/>
              <a:gd name="connsiteY1" fmla="*/ 0 h 5962592"/>
              <a:gd name="connsiteX2" fmla="*/ 4150364 w 4150373"/>
              <a:gd name="connsiteY2" fmla="*/ 5962592 h 5962592"/>
              <a:gd name="connsiteX3" fmla="*/ 453670 w 4150373"/>
              <a:gd name="connsiteY3" fmla="*/ 5944325 h 5962592"/>
              <a:gd name="connsiteX4" fmla="*/ 0 w 4150373"/>
              <a:gd name="connsiteY4" fmla="*/ 58006 h 5962592"/>
              <a:gd name="connsiteX0" fmla="*/ 0 w 4150364"/>
              <a:gd name="connsiteY0" fmla="*/ 58006 h 5962592"/>
              <a:gd name="connsiteX1" fmla="*/ 2074423 w 4150364"/>
              <a:gd name="connsiteY1" fmla="*/ 0 h 5962592"/>
              <a:gd name="connsiteX2" fmla="*/ 4150364 w 4150364"/>
              <a:gd name="connsiteY2" fmla="*/ 5962592 h 5962592"/>
              <a:gd name="connsiteX3" fmla="*/ 453670 w 4150364"/>
              <a:gd name="connsiteY3" fmla="*/ 5944325 h 5962592"/>
              <a:gd name="connsiteX4" fmla="*/ 0 w 4150364"/>
              <a:gd name="connsiteY4" fmla="*/ 58006 h 5962592"/>
              <a:gd name="connsiteX0" fmla="*/ 15069 w 4165433"/>
              <a:gd name="connsiteY0" fmla="*/ 58006 h 5962592"/>
              <a:gd name="connsiteX1" fmla="*/ 2089492 w 4165433"/>
              <a:gd name="connsiteY1" fmla="*/ 0 h 5962592"/>
              <a:gd name="connsiteX2" fmla="*/ 4165433 w 4165433"/>
              <a:gd name="connsiteY2" fmla="*/ 5962592 h 5962592"/>
              <a:gd name="connsiteX3" fmla="*/ 0 w 4165433"/>
              <a:gd name="connsiteY3" fmla="*/ 5914992 h 5962592"/>
              <a:gd name="connsiteX4" fmla="*/ 15069 w 4165433"/>
              <a:gd name="connsiteY4" fmla="*/ 58006 h 5962592"/>
              <a:gd name="connsiteX0" fmla="*/ 15069 w 4165433"/>
              <a:gd name="connsiteY0" fmla="*/ 0 h 5992587"/>
              <a:gd name="connsiteX1" fmla="*/ 2089492 w 4165433"/>
              <a:gd name="connsiteY1" fmla="*/ 29995 h 5992587"/>
              <a:gd name="connsiteX2" fmla="*/ 4165433 w 4165433"/>
              <a:gd name="connsiteY2" fmla="*/ 5992587 h 5992587"/>
              <a:gd name="connsiteX3" fmla="*/ 0 w 4165433"/>
              <a:gd name="connsiteY3" fmla="*/ 5944987 h 5992587"/>
              <a:gd name="connsiteX4" fmla="*/ 15069 w 4165433"/>
              <a:gd name="connsiteY4" fmla="*/ 0 h 5992587"/>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14006 h 6006593"/>
              <a:gd name="connsiteX1" fmla="*/ 2089492 w 4165433"/>
              <a:gd name="connsiteY1" fmla="*/ 0 h 6006593"/>
              <a:gd name="connsiteX2" fmla="*/ 4165433 w 4165433"/>
              <a:gd name="connsiteY2" fmla="*/ 6006593 h 6006593"/>
              <a:gd name="connsiteX3" fmla="*/ 0 w 4165433"/>
              <a:gd name="connsiteY3" fmla="*/ 5958993 h 6006593"/>
              <a:gd name="connsiteX4" fmla="*/ 15069 w 4165433"/>
              <a:gd name="connsiteY4" fmla="*/ 14006 h 6006593"/>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165433"/>
              <a:gd name="connsiteY0" fmla="*/ 28673 h 6021260"/>
              <a:gd name="connsiteX1" fmla="*/ 2221325 w 4165433"/>
              <a:gd name="connsiteY1" fmla="*/ 0 h 6021260"/>
              <a:gd name="connsiteX2" fmla="*/ 4165433 w 4165433"/>
              <a:gd name="connsiteY2" fmla="*/ 6021260 h 6021260"/>
              <a:gd name="connsiteX3" fmla="*/ 0 w 4165433"/>
              <a:gd name="connsiteY3" fmla="*/ 5973660 h 6021260"/>
              <a:gd name="connsiteX4" fmla="*/ 15069 w 4165433"/>
              <a:gd name="connsiteY4" fmla="*/ 28673 h 6021260"/>
              <a:gd name="connsiteX0" fmla="*/ 15069 w 4209377"/>
              <a:gd name="connsiteY0" fmla="*/ 28673 h 5977260"/>
              <a:gd name="connsiteX1" fmla="*/ 2221325 w 4209377"/>
              <a:gd name="connsiteY1" fmla="*/ 0 h 5977260"/>
              <a:gd name="connsiteX2" fmla="*/ 4209377 w 4209377"/>
              <a:gd name="connsiteY2" fmla="*/ 5977260 h 5977260"/>
              <a:gd name="connsiteX3" fmla="*/ 0 w 4209377"/>
              <a:gd name="connsiteY3" fmla="*/ 5973660 h 5977260"/>
              <a:gd name="connsiteX4" fmla="*/ 15069 w 4209377"/>
              <a:gd name="connsiteY4" fmla="*/ 28673 h 5977260"/>
              <a:gd name="connsiteX0" fmla="*/ 0 w 4194308"/>
              <a:gd name="connsiteY0" fmla="*/ 28673 h 5983560"/>
              <a:gd name="connsiteX1" fmla="*/ 2206256 w 4194308"/>
              <a:gd name="connsiteY1" fmla="*/ 0 h 5983560"/>
              <a:gd name="connsiteX2" fmla="*/ 4194308 w 4194308"/>
              <a:gd name="connsiteY2" fmla="*/ 5977260 h 5983560"/>
              <a:gd name="connsiteX3" fmla="*/ 1161542 w 4194308"/>
              <a:gd name="connsiteY3" fmla="*/ 5983560 h 5983560"/>
              <a:gd name="connsiteX4" fmla="*/ 0 w 4194308"/>
              <a:gd name="connsiteY4" fmla="*/ 28673 h 5983560"/>
              <a:gd name="connsiteX0" fmla="*/ 0 w 3057247"/>
              <a:gd name="connsiteY0" fmla="*/ 18773 h 5983560"/>
              <a:gd name="connsiteX1" fmla="*/ 1069195 w 3057247"/>
              <a:gd name="connsiteY1" fmla="*/ 0 h 5983560"/>
              <a:gd name="connsiteX2" fmla="*/ 3057247 w 3057247"/>
              <a:gd name="connsiteY2" fmla="*/ 5977260 h 5983560"/>
              <a:gd name="connsiteX3" fmla="*/ 24481 w 3057247"/>
              <a:gd name="connsiteY3" fmla="*/ 5983560 h 5983560"/>
              <a:gd name="connsiteX4" fmla="*/ 0 w 3057247"/>
              <a:gd name="connsiteY4" fmla="*/ 18773 h 5983560"/>
              <a:gd name="connsiteX0" fmla="*/ 0 w 3057247"/>
              <a:gd name="connsiteY0" fmla="*/ 18773 h 5983560"/>
              <a:gd name="connsiteX1" fmla="*/ 1069195 w 3057247"/>
              <a:gd name="connsiteY1" fmla="*/ 0 h 5983560"/>
              <a:gd name="connsiteX2" fmla="*/ 3057247 w 3057247"/>
              <a:gd name="connsiteY2" fmla="*/ 5977260 h 5983560"/>
              <a:gd name="connsiteX3" fmla="*/ 4706 w 3057247"/>
              <a:gd name="connsiteY3" fmla="*/ 5983560 h 5983560"/>
              <a:gd name="connsiteX4" fmla="*/ 0 w 3057247"/>
              <a:gd name="connsiteY4" fmla="*/ 18773 h 5983560"/>
              <a:gd name="connsiteX0" fmla="*/ 0 w 3067134"/>
              <a:gd name="connsiteY0" fmla="*/ 18773 h 5983560"/>
              <a:gd name="connsiteX1" fmla="*/ 1069195 w 3067134"/>
              <a:gd name="connsiteY1" fmla="*/ 0 h 5983560"/>
              <a:gd name="connsiteX2" fmla="*/ 3067134 w 3067134"/>
              <a:gd name="connsiteY2" fmla="*/ 5937660 h 5983560"/>
              <a:gd name="connsiteX3" fmla="*/ 4706 w 3067134"/>
              <a:gd name="connsiteY3" fmla="*/ 5983560 h 5983560"/>
              <a:gd name="connsiteX4" fmla="*/ 0 w 3067134"/>
              <a:gd name="connsiteY4" fmla="*/ 18773 h 5983560"/>
              <a:gd name="connsiteX0" fmla="*/ 0 w 3077021"/>
              <a:gd name="connsiteY0" fmla="*/ 18773 h 5983560"/>
              <a:gd name="connsiteX1" fmla="*/ 1069195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 name="connsiteX0" fmla="*/ 0 w 3077021"/>
              <a:gd name="connsiteY0" fmla="*/ 18773 h 5983560"/>
              <a:gd name="connsiteX1" fmla="*/ 1079083 w 3077021"/>
              <a:gd name="connsiteY1" fmla="*/ 0 h 5983560"/>
              <a:gd name="connsiteX2" fmla="*/ 3077021 w 3077021"/>
              <a:gd name="connsiteY2" fmla="*/ 5947560 h 5983560"/>
              <a:gd name="connsiteX3" fmla="*/ 4706 w 3077021"/>
              <a:gd name="connsiteY3" fmla="*/ 5983560 h 5983560"/>
              <a:gd name="connsiteX4" fmla="*/ 0 w 3077021"/>
              <a:gd name="connsiteY4" fmla="*/ 18773 h 5983560"/>
              <a:gd name="connsiteX0" fmla="*/ 0 w 3077021"/>
              <a:gd name="connsiteY0" fmla="*/ 474 h 5965261"/>
              <a:gd name="connsiteX1" fmla="*/ 1092050 w 3077021"/>
              <a:gd name="connsiteY1" fmla="*/ 45882 h 5965261"/>
              <a:gd name="connsiteX2" fmla="*/ 3077021 w 3077021"/>
              <a:gd name="connsiteY2" fmla="*/ 5929261 h 5965261"/>
              <a:gd name="connsiteX3" fmla="*/ 4706 w 3077021"/>
              <a:gd name="connsiteY3" fmla="*/ 5965261 h 5965261"/>
              <a:gd name="connsiteX4" fmla="*/ 0 w 3077021"/>
              <a:gd name="connsiteY4" fmla="*/ 474 h 5965261"/>
              <a:gd name="connsiteX0" fmla="*/ 0 w 3089988"/>
              <a:gd name="connsiteY0" fmla="*/ 5936 h 5919379"/>
              <a:gd name="connsiteX1" fmla="*/ 1105017 w 3089988"/>
              <a:gd name="connsiteY1" fmla="*/ 0 h 5919379"/>
              <a:gd name="connsiteX2" fmla="*/ 3089988 w 3089988"/>
              <a:gd name="connsiteY2" fmla="*/ 5883379 h 5919379"/>
              <a:gd name="connsiteX3" fmla="*/ 17673 w 3089988"/>
              <a:gd name="connsiteY3" fmla="*/ 5919379 h 5919379"/>
              <a:gd name="connsiteX4" fmla="*/ 0 w 3089988"/>
              <a:gd name="connsiteY4" fmla="*/ 5936 h 5919379"/>
              <a:gd name="connsiteX0" fmla="*/ 0 w 3051086"/>
              <a:gd name="connsiteY0" fmla="*/ 5936 h 5919379"/>
              <a:gd name="connsiteX1" fmla="*/ 1105017 w 3051086"/>
              <a:gd name="connsiteY1" fmla="*/ 0 h 5919379"/>
              <a:gd name="connsiteX2" fmla="*/ 3051086 w 3051086"/>
              <a:gd name="connsiteY2" fmla="*/ 5870543 h 5919379"/>
              <a:gd name="connsiteX3" fmla="*/ 17673 w 3051086"/>
              <a:gd name="connsiteY3" fmla="*/ 5919379 h 5919379"/>
              <a:gd name="connsiteX4" fmla="*/ 0 w 3051086"/>
              <a:gd name="connsiteY4" fmla="*/ 5936 h 5919379"/>
              <a:gd name="connsiteX0" fmla="*/ 0 w 3025152"/>
              <a:gd name="connsiteY0" fmla="*/ 5936 h 5919379"/>
              <a:gd name="connsiteX1" fmla="*/ 1105017 w 3025152"/>
              <a:gd name="connsiteY1" fmla="*/ 0 h 5919379"/>
              <a:gd name="connsiteX2" fmla="*/ 3025152 w 3025152"/>
              <a:gd name="connsiteY2" fmla="*/ 5883379 h 5919379"/>
              <a:gd name="connsiteX3" fmla="*/ 17673 w 3025152"/>
              <a:gd name="connsiteY3" fmla="*/ 5919379 h 5919379"/>
              <a:gd name="connsiteX4" fmla="*/ 0 w 3025152"/>
              <a:gd name="connsiteY4" fmla="*/ 5936 h 5919379"/>
              <a:gd name="connsiteX0" fmla="*/ 0 w 3025152"/>
              <a:gd name="connsiteY0" fmla="*/ 5936 h 5919379"/>
              <a:gd name="connsiteX1" fmla="*/ 1105017 w 3025152"/>
              <a:gd name="connsiteY1" fmla="*/ 0 h 5919379"/>
              <a:gd name="connsiteX2" fmla="*/ 3025152 w 3025152"/>
              <a:gd name="connsiteY2" fmla="*/ 5896215 h 5919379"/>
              <a:gd name="connsiteX3" fmla="*/ 17673 w 3025152"/>
              <a:gd name="connsiteY3" fmla="*/ 5919379 h 5919379"/>
              <a:gd name="connsiteX4" fmla="*/ 0 w 3025152"/>
              <a:gd name="connsiteY4" fmla="*/ 5936 h 5919379"/>
              <a:gd name="connsiteX0" fmla="*/ 0 w 3025152"/>
              <a:gd name="connsiteY0" fmla="*/ 5936 h 5921887"/>
              <a:gd name="connsiteX1" fmla="*/ 1105017 w 3025152"/>
              <a:gd name="connsiteY1" fmla="*/ 0 h 5921887"/>
              <a:gd name="connsiteX2" fmla="*/ 3025152 w 3025152"/>
              <a:gd name="connsiteY2" fmla="*/ 5921887 h 5921887"/>
              <a:gd name="connsiteX3" fmla="*/ 17673 w 3025152"/>
              <a:gd name="connsiteY3" fmla="*/ 5919379 h 5921887"/>
              <a:gd name="connsiteX4" fmla="*/ 0 w 3025152"/>
              <a:gd name="connsiteY4" fmla="*/ 5936 h 5921887"/>
              <a:gd name="connsiteX0" fmla="*/ 0 w 3051086"/>
              <a:gd name="connsiteY0" fmla="*/ 5936 h 5921887"/>
              <a:gd name="connsiteX1" fmla="*/ 1105017 w 3051086"/>
              <a:gd name="connsiteY1" fmla="*/ 0 h 5921887"/>
              <a:gd name="connsiteX2" fmla="*/ 3051086 w 3051086"/>
              <a:gd name="connsiteY2" fmla="*/ 5921887 h 5921887"/>
              <a:gd name="connsiteX3" fmla="*/ 17673 w 3051086"/>
              <a:gd name="connsiteY3" fmla="*/ 5919379 h 5921887"/>
              <a:gd name="connsiteX4" fmla="*/ 0 w 3051086"/>
              <a:gd name="connsiteY4" fmla="*/ 5936 h 5921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086" h="5921887">
                <a:moveTo>
                  <a:pt x="0" y="5936"/>
                </a:moveTo>
                <a:cubicBezTo>
                  <a:pt x="359694" y="-322"/>
                  <a:pt x="745323" y="6258"/>
                  <a:pt x="1105017" y="0"/>
                </a:cubicBezTo>
                <a:cubicBezTo>
                  <a:pt x="1833479" y="2283915"/>
                  <a:pt x="2278681" y="3549972"/>
                  <a:pt x="3051086" y="5921887"/>
                </a:cubicBezTo>
                <a:lnTo>
                  <a:pt x="17673" y="5919379"/>
                </a:lnTo>
                <a:cubicBezTo>
                  <a:pt x="16104" y="3931117"/>
                  <a:pt x="1569" y="1994198"/>
                  <a:pt x="0" y="5936"/>
                </a:cubicBezTo>
                <a:close/>
              </a:path>
            </a:pathLst>
          </a:cu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r-HR" dirty="0" smtClean="0">
                <a:solidFill>
                  <a:schemeClr val="bg1"/>
                </a:solidFill>
              </a:rPr>
              <a:t>.</a:t>
            </a:r>
            <a:endParaRPr lang="hr-HR" dirty="0"/>
          </a:p>
        </p:txBody>
      </p:sp>
      <p:cxnSp>
        <p:nvCxnSpPr>
          <p:cNvPr id="32" name="Ravni poveznik 31"/>
          <p:cNvCxnSpPr/>
          <p:nvPr/>
        </p:nvCxnSpPr>
        <p:spPr>
          <a:xfrm flipV="1">
            <a:off x="8543336" y="2769445"/>
            <a:ext cx="5511283" cy="199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46" name="Slika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325" y="51283"/>
            <a:ext cx="1544199" cy="1235359"/>
          </a:xfrm>
          <a:prstGeom prst="rect">
            <a:avLst/>
          </a:prstGeom>
        </p:spPr>
      </p:pic>
      <p:cxnSp>
        <p:nvCxnSpPr>
          <p:cNvPr id="13" name="Ravni poveznik 12"/>
          <p:cNvCxnSpPr/>
          <p:nvPr/>
        </p:nvCxnSpPr>
        <p:spPr>
          <a:xfrm flipV="1">
            <a:off x="4581205" y="2895617"/>
            <a:ext cx="7506218" cy="7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kstniOkvir 2"/>
          <p:cNvSpPr txBox="1"/>
          <p:nvPr/>
        </p:nvSpPr>
        <p:spPr>
          <a:xfrm>
            <a:off x="741155" y="1109751"/>
            <a:ext cx="4441884" cy="646331"/>
          </a:xfrm>
          <a:prstGeom prst="rect">
            <a:avLst/>
          </a:prstGeom>
          <a:noFill/>
        </p:spPr>
        <p:txBody>
          <a:bodyPr wrap="square" rtlCol="0">
            <a:spAutoFit/>
          </a:bodyPr>
          <a:lstStyle/>
          <a:p>
            <a:r>
              <a:rPr lang="hr-HR" sz="3600" b="1" dirty="0" smtClean="0">
                <a:solidFill>
                  <a:schemeClr val="bg1"/>
                </a:solidFill>
              </a:rPr>
              <a:t>LINEAR TECH</a:t>
            </a:r>
            <a:endParaRPr lang="hr-HR" sz="3600" b="1" dirty="0">
              <a:solidFill>
                <a:schemeClr val="bg1"/>
              </a:solidFill>
            </a:endParaRPr>
          </a:p>
        </p:txBody>
      </p:sp>
      <p:sp>
        <p:nvSpPr>
          <p:cNvPr id="4" name="TekstniOkvir 3"/>
          <p:cNvSpPr txBox="1"/>
          <p:nvPr/>
        </p:nvSpPr>
        <p:spPr>
          <a:xfrm>
            <a:off x="4598931" y="278234"/>
            <a:ext cx="4069080" cy="646331"/>
          </a:xfrm>
          <a:prstGeom prst="rect">
            <a:avLst/>
          </a:prstGeom>
          <a:noFill/>
        </p:spPr>
        <p:txBody>
          <a:bodyPr wrap="square" rtlCol="0">
            <a:spAutoFit/>
          </a:bodyPr>
          <a:lstStyle/>
          <a:p>
            <a:r>
              <a:rPr lang="hr-HR" dirty="0" smtClean="0"/>
              <a:t>LINEAR GUIDES (RAILS), BLOCKS AND LINEAR BEARINGS</a:t>
            </a:r>
            <a:endParaRPr lang="hr-HR" dirty="0"/>
          </a:p>
        </p:txBody>
      </p:sp>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l="12123" r="16556"/>
          <a:stretch/>
        </p:blipFill>
        <p:spPr>
          <a:xfrm>
            <a:off x="6943208" y="1082894"/>
            <a:ext cx="1830785" cy="1442924"/>
          </a:xfrm>
          <a:prstGeom prst="rect">
            <a:avLst/>
          </a:prstGeom>
        </p:spPr>
      </p:pic>
      <p:pic>
        <p:nvPicPr>
          <p:cNvPr id="8" name="Slika 7"/>
          <p:cNvPicPr>
            <a:picLocks noChangeAspect="1"/>
          </p:cNvPicPr>
          <p:nvPr/>
        </p:nvPicPr>
        <p:blipFill rotWithShape="1">
          <a:blip r:embed="rId5" cstate="print">
            <a:extLst>
              <a:ext uri="{28A0092B-C50C-407E-A947-70E740481C1C}">
                <a14:useLocalDpi xmlns:a14="http://schemas.microsoft.com/office/drawing/2010/main" val="0"/>
              </a:ext>
            </a:extLst>
          </a:blip>
          <a:srcRect l="22333" r="23666"/>
          <a:stretch/>
        </p:blipFill>
        <p:spPr>
          <a:xfrm>
            <a:off x="4605131" y="1131092"/>
            <a:ext cx="744529" cy="776700"/>
          </a:xfrm>
          <a:prstGeom prst="rect">
            <a:avLst/>
          </a:prstGeom>
        </p:spPr>
      </p:pic>
      <p:pic>
        <p:nvPicPr>
          <p:cNvPr id="11" name="Slika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4356" y="1950129"/>
            <a:ext cx="1193686" cy="477474"/>
          </a:xfrm>
          <a:prstGeom prst="rect">
            <a:avLst/>
          </a:prstGeom>
        </p:spPr>
      </p:pic>
      <p:pic>
        <p:nvPicPr>
          <p:cNvPr id="23" name="Slika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225" y="1090150"/>
            <a:ext cx="1083414" cy="227408"/>
          </a:xfrm>
          <a:prstGeom prst="rect">
            <a:avLst/>
          </a:prstGeom>
        </p:spPr>
      </p:pic>
      <p:pic>
        <p:nvPicPr>
          <p:cNvPr id="24" name="Slika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469" y="1458636"/>
            <a:ext cx="1299210" cy="411417"/>
          </a:xfrm>
          <a:prstGeom prst="rect">
            <a:avLst/>
          </a:prstGeom>
        </p:spPr>
      </p:pic>
      <p:sp>
        <p:nvSpPr>
          <p:cNvPr id="33" name="TekstniOkvir 32"/>
          <p:cNvSpPr txBox="1"/>
          <p:nvPr/>
        </p:nvSpPr>
        <p:spPr>
          <a:xfrm>
            <a:off x="309067" y="3989766"/>
            <a:ext cx="3750622" cy="1938992"/>
          </a:xfrm>
          <a:prstGeom prst="rect">
            <a:avLst/>
          </a:prstGeom>
          <a:noFill/>
        </p:spPr>
        <p:txBody>
          <a:bodyPr wrap="square" rtlCol="0">
            <a:spAutoFit/>
          </a:bodyPr>
          <a:lstStyle/>
          <a:p>
            <a:pPr algn="ctr"/>
            <a:r>
              <a:rPr lang="hr-HR" sz="4000" b="1" dirty="0" smtClean="0">
                <a:solidFill>
                  <a:schemeClr val="bg1"/>
                </a:solidFill>
              </a:rPr>
              <a:t>SPUR GEARS</a:t>
            </a:r>
          </a:p>
          <a:p>
            <a:pPr algn="ctr"/>
            <a:r>
              <a:rPr lang="hr-HR" sz="4000" b="1" dirty="0" smtClean="0">
                <a:solidFill>
                  <a:schemeClr val="bg1"/>
                </a:solidFill>
              </a:rPr>
              <a:t>AND SPUR GEAR </a:t>
            </a:r>
          </a:p>
          <a:p>
            <a:pPr algn="ctr"/>
            <a:r>
              <a:rPr lang="hr-HR" sz="4000" b="1" dirty="0" smtClean="0">
                <a:solidFill>
                  <a:schemeClr val="bg1"/>
                </a:solidFill>
              </a:rPr>
              <a:t>RACKS</a:t>
            </a:r>
            <a:endParaRPr lang="hr-HR" sz="4000" b="1" dirty="0">
              <a:solidFill>
                <a:schemeClr val="bg1"/>
              </a:solidFill>
            </a:endParaRPr>
          </a:p>
        </p:txBody>
      </p:sp>
      <p:pic>
        <p:nvPicPr>
          <p:cNvPr id="25" name="Slika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7355" y="4133469"/>
            <a:ext cx="3214599" cy="3214599"/>
          </a:xfrm>
          <a:prstGeom prst="rect">
            <a:avLst/>
          </a:prstGeom>
        </p:spPr>
      </p:pic>
      <p:pic>
        <p:nvPicPr>
          <p:cNvPr id="31" name="Slika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1789" y="5474970"/>
            <a:ext cx="2428631" cy="1461295"/>
          </a:xfrm>
          <a:prstGeom prst="rect">
            <a:avLst/>
          </a:prstGeom>
        </p:spPr>
      </p:pic>
      <p:pic>
        <p:nvPicPr>
          <p:cNvPr id="34" name="Slika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9116" y="4869180"/>
            <a:ext cx="1963396" cy="1907792"/>
          </a:xfrm>
          <a:prstGeom prst="rect">
            <a:avLst/>
          </a:prstGeom>
        </p:spPr>
      </p:pic>
      <p:sp>
        <p:nvSpPr>
          <p:cNvPr id="35" name="TekstniOkvir 34"/>
          <p:cNvSpPr txBox="1"/>
          <p:nvPr/>
        </p:nvSpPr>
        <p:spPr>
          <a:xfrm>
            <a:off x="4630897" y="3242119"/>
            <a:ext cx="2567520" cy="1754326"/>
          </a:xfrm>
          <a:prstGeom prst="rect">
            <a:avLst/>
          </a:prstGeom>
          <a:noFill/>
        </p:spPr>
        <p:txBody>
          <a:bodyPr wrap="square" rtlCol="0">
            <a:spAutoFit/>
          </a:bodyPr>
          <a:lstStyle/>
          <a:p>
            <a:r>
              <a:rPr lang="en-US"/>
              <a:t>- In our offer you can find a large selection of gears with or without hub, different diameters, number of teeth and material</a:t>
            </a:r>
            <a:endParaRPr lang="hr-HR" dirty="0"/>
          </a:p>
        </p:txBody>
      </p:sp>
      <p:sp>
        <p:nvSpPr>
          <p:cNvPr id="37" name="TekstniOkvir 36"/>
          <p:cNvSpPr txBox="1"/>
          <p:nvPr/>
        </p:nvSpPr>
        <p:spPr>
          <a:xfrm>
            <a:off x="7268354" y="3236998"/>
            <a:ext cx="2647773" cy="1477328"/>
          </a:xfrm>
          <a:prstGeom prst="rect">
            <a:avLst/>
          </a:prstGeom>
          <a:noFill/>
        </p:spPr>
        <p:txBody>
          <a:bodyPr wrap="square" rtlCol="0">
            <a:spAutoFit/>
          </a:bodyPr>
          <a:lstStyle/>
          <a:p>
            <a:r>
              <a:rPr lang="en-US" dirty="0" smtClean="0"/>
              <a:t>- </a:t>
            </a:r>
            <a:r>
              <a:rPr lang="en-US" dirty="0"/>
              <a:t>We are able to make non-standard toothed racks and gears adapted to special conditions and requirements</a:t>
            </a:r>
            <a:endParaRPr lang="hr-HR" dirty="0"/>
          </a:p>
        </p:txBody>
      </p:sp>
      <p:pic>
        <p:nvPicPr>
          <p:cNvPr id="36" name="Slika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0598" y="3009525"/>
            <a:ext cx="2196825" cy="1003175"/>
          </a:xfrm>
          <a:prstGeom prst="rect">
            <a:avLst/>
          </a:prstGeom>
        </p:spPr>
      </p:pic>
      <p:cxnSp>
        <p:nvCxnSpPr>
          <p:cNvPr id="26" name="Ravni poveznik 25"/>
          <p:cNvCxnSpPr/>
          <p:nvPr/>
        </p:nvCxnSpPr>
        <p:spPr>
          <a:xfrm>
            <a:off x="-123901" y="2899546"/>
            <a:ext cx="4327359" cy="23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lipsa 20"/>
          <p:cNvSpPr/>
          <p:nvPr/>
        </p:nvSpPr>
        <p:spPr>
          <a:xfrm>
            <a:off x="1692277" y="3458688"/>
            <a:ext cx="112542" cy="98474"/>
          </a:xfrm>
          <a:prstGeom prst="ellipse">
            <a:avLst/>
          </a:prstGeom>
          <a:solidFill>
            <a:srgbClr val="AC4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Slika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09086">
            <a:off x="8397983" y="903093"/>
            <a:ext cx="2065491" cy="1522502"/>
          </a:xfrm>
          <a:prstGeom prst="rect">
            <a:avLst/>
          </a:prstGeom>
        </p:spPr>
      </p:pic>
      <p:pic>
        <p:nvPicPr>
          <p:cNvPr id="7" name="Slik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5715" y="928621"/>
            <a:ext cx="2162695" cy="2162695"/>
          </a:xfrm>
          <a:prstGeom prst="rect">
            <a:avLst/>
          </a:prstGeom>
        </p:spPr>
      </p:pic>
    </p:spTree>
    <p:extLst>
      <p:ext uri="{BB962C8B-B14F-4D97-AF65-F5344CB8AC3E}">
        <p14:creationId xmlns:p14="http://schemas.microsoft.com/office/powerpoint/2010/main" val="357253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6"/>
          <p:cNvPicPr preferRelativeResize="0"/>
          <p:nvPr/>
        </p:nvPicPr>
        <p:blipFill rotWithShape="1">
          <a:blip r:embed="rId3">
            <a:alphaModFix/>
          </a:blip>
          <a:srcRect l="25187"/>
          <a:stretch/>
        </p:blipFill>
        <p:spPr>
          <a:xfrm>
            <a:off x="8269793" y="42795"/>
            <a:ext cx="6807662" cy="6824633"/>
          </a:xfrm>
          <a:prstGeom prst="rect">
            <a:avLst/>
          </a:prstGeom>
          <a:noFill/>
          <a:ln>
            <a:noFill/>
          </a:ln>
        </p:spPr>
      </p:pic>
      <p:sp>
        <p:nvSpPr>
          <p:cNvPr id="206" name="Google Shape;206;p6"/>
          <p:cNvSpPr/>
          <p:nvPr/>
        </p:nvSpPr>
        <p:spPr>
          <a:xfrm rot="793749">
            <a:off x="7467753" y="-259567"/>
            <a:ext cx="2769184" cy="7176668"/>
          </a:xfrm>
          <a:custGeom>
            <a:avLst/>
            <a:gdLst/>
            <a:ahLst/>
            <a:cxnLst/>
            <a:rect l="l" t="t" r="r" b="b"/>
            <a:pathLst>
              <a:path w="1947984" h="4728537" extrusionOk="0">
                <a:moveTo>
                  <a:pt x="0" y="358848"/>
                </a:moveTo>
                <a:cubicBezTo>
                  <a:pt x="534099" y="254502"/>
                  <a:pt x="1045867" y="104346"/>
                  <a:pt x="1579966" y="0"/>
                </a:cubicBezTo>
                <a:cubicBezTo>
                  <a:pt x="1630531" y="677674"/>
                  <a:pt x="1705458" y="1329995"/>
                  <a:pt x="1756023" y="2007669"/>
                </a:cubicBezTo>
                <a:lnTo>
                  <a:pt x="1947984" y="4580302"/>
                </a:lnTo>
                <a:lnTo>
                  <a:pt x="1129141" y="4728537"/>
                </a:lnTo>
                <a:cubicBezTo>
                  <a:pt x="912264" y="3905619"/>
                  <a:pt x="758484" y="3295560"/>
                  <a:pt x="541607" y="2472642"/>
                </a:cubicBezTo>
                <a:lnTo>
                  <a:pt x="0" y="358848"/>
                </a:lnTo>
                <a:close/>
              </a:path>
            </a:pathLst>
          </a:custGeom>
          <a:solidFill>
            <a:srgbClr val="1E4E79">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6"/>
          <p:cNvSpPr/>
          <p:nvPr/>
        </p:nvSpPr>
        <p:spPr>
          <a:xfrm rot="10800000">
            <a:off x="9455759" y="0"/>
            <a:ext cx="3354822" cy="6867428"/>
          </a:xfrm>
          <a:custGeom>
            <a:avLst/>
            <a:gdLst/>
            <a:ahLst/>
            <a:cxnLst/>
            <a:rect l="l" t="t" r="r" b="b"/>
            <a:pathLst>
              <a:path w="4515930" h="7370500" extrusionOk="0">
                <a:moveTo>
                  <a:pt x="0" y="0"/>
                </a:moveTo>
                <a:lnTo>
                  <a:pt x="4515930" y="2082"/>
                </a:lnTo>
                <a:cubicBezTo>
                  <a:pt x="4050406" y="2359060"/>
                  <a:pt x="3533988" y="4923543"/>
                  <a:pt x="3145394" y="7354125"/>
                </a:cubicBezTo>
                <a:lnTo>
                  <a:pt x="25490" y="7370500"/>
                </a:lnTo>
                <a:cubicBezTo>
                  <a:pt x="16993" y="4924392"/>
                  <a:pt x="8497" y="2446108"/>
                  <a:pt x="0" y="0"/>
                </a:cubicBezTo>
                <a:close/>
              </a:path>
            </a:pathLst>
          </a:custGeom>
          <a:solidFill>
            <a:srgbClr val="C0000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p:txBody>
      </p:sp>
      <p:pic>
        <p:nvPicPr>
          <p:cNvPr id="208" name="Google Shape;208;p6"/>
          <p:cNvPicPr preferRelativeResize="0"/>
          <p:nvPr/>
        </p:nvPicPr>
        <p:blipFill rotWithShape="1">
          <a:blip r:embed="rId4">
            <a:alphaModFix/>
          </a:blip>
          <a:srcRect/>
          <a:stretch/>
        </p:blipFill>
        <p:spPr>
          <a:xfrm>
            <a:off x="104107" y="85573"/>
            <a:ext cx="2048146" cy="1638517"/>
          </a:xfrm>
          <a:prstGeom prst="rect">
            <a:avLst/>
          </a:prstGeom>
          <a:noFill/>
          <a:ln>
            <a:noFill/>
          </a:ln>
        </p:spPr>
      </p:pic>
      <p:sp>
        <p:nvSpPr>
          <p:cNvPr id="209" name="Google Shape;209;p6"/>
          <p:cNvSpPr txBox="1"/>
          <p:nvPr/>
        </p:nvSpPr>
        <p:spPr>
          <a:xfrm>
            <a:off x="7376126" y="2629644"/>
            <a:ext cx="5769463"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r-HR" sz="7200" b="1" dirty="0" smtClean="0">
                <a:solidFill>
                  <a:schemeClr val="lt1"/>
                </a:solidFill>
                <a:latin typeface="Calibri"/>
                <a:ea typeface="Calibri"/>
                <a:cs typeface="Calibri"/>
                <a:sym typeface="Calibri"/>
              </a:rPr>
              <a:t>HOSES</a:t>
            </a:r>
            <a:endParaRPr sz="8000" b="1" dirty="0">
              <a:solidFill>
                <a:schemeClr val="lt1"/>
              </a:solidFill>
              <a:latin typeface="Calibri"/>
              <a:ea typeface="Calibri"/>
              <a:cs typeface="Calibri"/>
              <a:sym typeface="Calibri"/>
            </a:endParaRPr>
          </a:p>
        </p:txBody>
      </p:sp>
      <p:pic>
        <p:nvPicPr>
          <p:cNvPr id="210" name="Google Shape;210;p6"/>
          <p:cNvPicPr preferRelativeResize="0"/>
          <p:nvPr/>
        </p:nvPicPr>
        <p:blipFill rotWithShape="1">
          <a:blip r:embed="rId5">
            <a:alphaModFix/>
          </a:blip>
          <a:srcRect/>
          <a:stretch/>
        </p:blipFill>
        <p:spPr>
          <a:xfrm>
            <a:off x="5960811" y="2695674"/>
            <a:ext cx="2268598" cy="2268598"/>
          </a:xfrm>
          <a:prstGeom prst="rect">
            <a:avLst/>
          </a:prstGeom>
          <a:noFill/>
          <a:ln>
            <a:noFill/>
          </a:ln>
        </p:spPr>
      </p:pic>
      <p:pic>
        <p:nvPicPr>
          <p:cNvPr id="211" name="Google Shape;211;p6"/>
          <p:cNvPicPr preferRelativeResize="0"/>
          <p:nvPr/>
        </p:nvPicPr>
        <p:blipFill rotWithShape="1">
          <a:blip r:embed="rId6">
            <a:alphaModFix/>
          </a:blip>
          <a:srcRect/>
          <a:stretch/>
        </p:blipFill>
        <p:spPr>
          <a:xfrm>
            <a:off x="1993812" y="3293385"/>
            <a:ext cx="2321797" cy="1741348"/>
          </a:xfrm>
          <a:prstGeom prst="rect">
            <a:avLst/>
          </a:prstGeom>
          <a:noFill/>
          <a:ln>
            <a:noFill/>
          </a:ln>
        </p:spPr>
      </p:pic>
      <p:pic>
        <p:nvPicPr>
          <p:cNvPr id="212" name="Google Shape;212;p6"/>
          <p:cNvPicPr preferRelativeResize="0"/>
          <p:nvPr/>
        </p:nvPicPr>
        <p:blipFill rotWithShape="1">
          <a:blip r:embed="rId7">
            <a:alphaModFix/>
          </a:blip>
          <a:srcRect t="7390"/>
          <a:stretch/>
        </p:blipFill>
        <p:spPr>
          <a:xfrm>
            <a:off x="5762726" y="4913644"/>
            <a:ext cx="2115182" cy="1958856"/>
          </a:xfrm>
          <a:prstGeom prst="rect">
            <a:avLst/>
          </a:prstGeom>
          <a:noFill/>
          <a:ln>
            <a:noFill/>
          </a:ln>
        </p:spPr>
      </p:pic>
      <p:pic>
        <p:nvPicPr>
          <p:cNvPr id="213" name="Google Shape;213;p6"/>
          <p:cNvPicPr preferRelativeResize="0"/>
          <p:nvPr/>
        </p:nvPicPr>
        <p:blipFill rotWithShape="1">
          <a:blip r:embed="rId8">
            <a:alphaModFix/>
          </a:blip>
          <a:srcRect/>
          <a:stretch/>
        </p:blipFill>
        <p:spPr>
          <a:xfrm>
            <a:off x="3206180" y="4869183"/>
            <a:ext cx="1988817" cy="1988817"/>
          </a:xfrm>
          <a:prstGeom prst="rect">
            <a:avLst/>
          </a:prstGeom>
          <a:noFill/>
          <a:ln>
            <a:noFill/>
          </a:ln>
        </p:spPr>
      </p:pic>
      <p:sp>
        <p:nvSpPr>
          <p:cNvPr id="215" name="Google Shape;215;p6"/>
          <p:cNvSpPr/>
          <p:nvPr/>
        </p:nvSpPr>
        <p:spPr>
          <a:xfrm>
            <a:off x="10553966" y="3305908"/>
            <a:ext cx="51156" cy="45719"/>
          </a:xfrm>
          <a:prstGeom prst="ellipse">
            <a:avLst/>
          </a:prstGeom>
          <a:solidFill>
            <a:srgbClr val="6609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6" name="Google Shape;216;p6"/>
          <p:cNvPicPr preferRelativeResize="0"/>
          <p:nvPr/>
        </p:nvPicPr>
        <p:blipFill rotWithShape="1">
          <a:blip r:embed="rId9">
            <a:alphaModFix/>
          </a:blip>
          <a:srcRect/>
          <a:stretch/>
        </p:blipFill>
        <p:spPr>
          <a:xfrm>
            <a:off x="302086" y="4917066"/>
            <a:ext cx="2525578" cy="1795686"/>
          </a:xfrm>
          <a:prstGeom prst="rect">
            <a:avLst/>
          </a:prstGeom>
          <a:noFill/>
          <a:ln>
            <a:noFill/>
          </a:ln>
        </p:spPr>
      </p:pic>
      <p:pic>
        <p:nvPicPr>
          <p:cNvPr id="217" name="Google Shape;217;p6"/>
          <p:cNvPicPr preferRelativeResize="0"/>
          <p:nvPr/>
        </p:nvPicPr>
        <p:blipFill rotWithShape="1">
          <a:blip r:embed="rId10">
            <a:alphaModFix/>
          </a:blip>
          <a:srcRect/>
          <a:stretch/>
        </p:blipFill>
        <p:spPr>
          <a:xfrm>
            <a:off x="4853163" y="11134"/>
            <a:ext cx="3376246" cy="1800665"/>
          </a:xfrm>
          <a:prstGeom prst="rect">
            <a:avLst/>
          </a:prstGeom>
          <a:noFill/>
          <a:ln>
            <a:noFill/>
          </a:ln>
        </p:spPr>
      </p:pic>
      <p:pic>
        <p:nvPicPr>
          <p:cNvPr id="218" name="Google Shape;218;p6"/>
          <p:cNvPicPr preferRelativeResize="0"/>
          <p:nvPr/>
        </p:nvPicPr>
        <p:blipFill rotWithShape="1">
          <a:blip r:embed="rId11">
            <a:alphaModFix/>
          </a:blip>
          <a:srcRect r="13798"/>
          <a:stretch/>
        </p:blipFill>
        <p:spPr>
          <a:xfrm>
            <a:off x="2177002" y="11134"/>
            <a:ext cx="2676161" cy="1655736"/>
          </a:xfrm>
          <a:prstGeom prst="rect">
            <a:avLst/>
          </a:prstGeom>
          <a:noFill/>
          <a:ln>
            <a:noFill/>
          </a:ln>
        </p:spPr>
      </p:pic>
      <p:sp>
        <p:nvSpPr>
          <p:cNvPr id="16" name="TekstniOkvir 15"/>
          <p:cNvSpPr txBox="1"/>
          <p:nvPr/>
        </p:nvSpPr>
        <p:spPr>
          <a:xfrm>
            <a:off x="490862" y="2146300"/>
            <a:ext cx="6050614" cy="1015663"/>
          </a:xfrm>
          <a:prstGeom prst="rect">
            <a:avLst/>
          </a:prstGeom>
          <a:noFill/>
        </p:spPr>
        <p:txBody>
          <a:bodyPr wrap="square" rtlCol="0">
            <a:spAutoFit/>
          </a:bodyPr>
          <a:lstStyle/>
          <a:p>
            <a:r>
              <a:rPr lang="en-US" sz="2000" dirty="0"/>
              <a:t>- We offer a complete range of rubber and PVC </a:t>
            </a:r>
            <a:r>
              <a:rPr lang="hr-HR" sz="2000" dirty="0" err="1" smtClean="0"/>
              <a:t>hoses</a:t>
            </a:r>
            <a:r>
              <a:rPr lang="en-US" sz="2000" dirty="0" smtClean="0"/>
              <a:t> </a:t>
            </a:r>
            <a:r>
              <a:rPr lang="en-US" sz="2000" dirty="0"/>
              <a:t>that are used to transport various media such as water, air, oil, gases, food products and chemicals</a:t>
            </a:r>
            <a:endParaRPr lang="hr-HR" sz="2000" dirty="0"/>
          </a:p>
        </p:txBody>
      </p:sp>
    </p:spTree>
    <p:extLst>
      <p:ext uri="{BB962C8B-B14F-4D97-AF65-F5344CB8AC3E}">
        <p14:creationId xmlns:p14="http://schemas.microsoft.com/office/powerpoint/2010/main" val="175591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7"/>
          <p:cNvPicPr preferRelativeResize="0"/>
          <p:nvPr/>
        </p:nvPicPr>
        <p:blipFill rotWithShape="1">
          <a:blip r:embed="rId3">
            <a:alphaModFix/>
          </a:blip>
          <a:srcRect/>
          <a:stretch/>
        </p:blipFill>
        <p:spPr>
          <a:xfrm>
            <a:off x="-956" y="0"/>
            <a:ext cx="4584589" cy="6907367"/>
          </a:xfrm>
          <a:prstGeom prst="rect">
            <a:avLst/>
          </a:prstGeom>
          <a:noFill/>
          <a:ln>
            <a:noFill/>
          </a:ln>
        </p:spPr>
      </p:pic>
      <p:cxnSp>
        <p:nvCxnSpPr>
          <p:cNvPr id="224" name="Google Shape;224;p7"/>
          <p:cNvCxnSpPr/>
          <p:nvPr/>
        </p:nvCxnSpPr>
        <p:spPr>
          <a:xfrm rot="10800000" flipH="1">
            <a:off x="8543336" y="2769445"/>
            <a:ext cx="5511283" cy="1990"/>
          </a:xfrm>
          <a:prstGeom prst="straightConnector1">
            <a:avLst/>
          </a:prstGeom>
          <a:noFill/>
          <a:ln w="19050" cap="flat" cmpd="sng">
            <a:solidFill>
              <a:schemeClr val="lt1"/>
            </a:solidFill>
            <a:prstDash val="solid"/>
            <a:miter lim="800000"/>
            <a:headEnd type="none" w="sm" len="sm"/>
            <a:tailEnd type="none" w="sm" len="sm"/>
          </a:ln>
        </p:spPr>
      </p:cxnSp>
      <p:pic>
        <p:nvPicPr>
          <p:cNvPr id="225" name="Google Shape;225;p7"/>
          <p:cNvPicPr preferRelativeResize="0"/>
          <p:nvPr/>
        </p:nvPicPr>
        <p:blipFill rotWithShape="1">
          <a:blip r:embed="rId4">
            <a:alphaModFix/>
          </a:blip>
          <a:srcRect/>
          <a:stretch/>
        </p:blipFill>
        <p:spPr>
          <a:xfrm>
            <a:off x="10645325" y="51283"/>
            <a:ext cx="1544199" cy="1235359"/>
          </a:xfrm>
          <a:prstGeom prst="rect">
            <a:avLst/>
          </a:prstGeom>
          <a:noFill/>
          <a:ln>
            <a:noFill/>
          </a:ln>
        </p:spPr>
      </p:pic>
      <p:sp>
        <p:nvSpPr>
          <p:cNvPr id="226" name="Google Shape;226;p7"/>
          <p:cNvSpPr txBox="1"/>
          <p:nvPr/>
        </p:nvSpPr>
        <p:spPr>
          <a:xfrm>
            <a:off x="4607682" y="223867"/>
            <a:ext cx="6237293" cy="830956"/>
          </a:xfrm>
          <a:prstGeom prst="rect">
            <a:avLst/>
          </a:prstGeom>
          <a:noFill/>
          <a:ln>
            <a:noFill/>
          </a:ln>
        </p:spPr>
        <p:txBody>
          <a:bodyPr spcFirstLastPara="1" wrap="square" lIns="91425" tIns="45700" rIns="91425" bIns="45700" anchor="t" anchorCtr="0">
            <a:spAutoFit/>
          </a:bodyPr>
          <a:lstStyle/>
          <a:p>
            <a:pPr marL="285750" lvl="0" indent="-285750">
              <a:buClr>
                <a:schemeClr val="dk1"/>
              </a:buClr>
              <a:buSzPts val="1200"/>
              <a:buFont typeface="Calibri"/>
              <a:buChar char="-"/>
            </a:pPr>
            <a:r>
              <a:rPr lang="en-US" sz="1200" dirty="0">
                <a:solidFill>
                  <a:schemeClr val="dk1"/>
                </a:solidFill>
                <a:ea typeface="Calibri"/>
                <a:cs typeface="Calibri"/>
                <a:sym typeface="Calibri"/>
              </a:rPr>
              <a:t>We offer belts made of top materials that provide optimal resistance to bending, the possibility of using pulleys with smaller diameters, high gears, high coefficient of friction, reduced slip, resistance to high temperatures, oils, greases, chemicals, ozone, all of which allows energy saving and longer belt life.</a:t>
            </a:r>
            <a:endParaRPr sz="1200" dirty="0">
              <a:solidFill>
                <a:schemeClr val="dk1"/>
              </a:solidFill>
              <a:latin typeface="Calibri"/>
              <a:ea typeface="Calibri"/>
              <a:cs typeface="Calibri"/>
              <a:sym typeface="Calibri"/>
            </a:endParaRPr>
          </a:p>
        </p:txBody>
      </p:sp>
      <p:pic>
        <p:nvPicPr>
          <p:cNvPr id="227" name="Google Shape;227;p7"/>
          <p:cNvPicPr preferRelativeResize="0"/>
          <p:nvPr/>
        </p:nvPicPr>
        <p:blipFill rotWithShape="1">
          <a:blip r:embed="rId5">
            <a:alphaModFix/>
          </a:blip>
          <a:srcRect/>
          <a:stretch/>
        </p:blipFill>
        <p:spPr>
          <a:xfrm>
            <a:off x="1228223" y="-7455"/>
            <a:ext cx="3353091" cy="6864691"/>
          </a:xfrm>
          <a:prstGeom prst="rect">
            <a:avLst/>
          </a:prstGeom>
          <a:noFill/>
          <a:ln>
            <a:noFill/>
          </a:ln>
        </p:spPr>
      </p:pic>
      <p:sp>
        <p:nvSpPr>
          <p:cNvPr id="228" name="Google Shape;228;p7"/>
          <p:cNvSpPr/>
          <p:nvPr/>
        </p:nvSpPr>
        <p:spPr>
          <a:xfrm>
            <a:off x="1741251" y="3467911"/>
            <a:ext cx="45719" cy="67657"/>
          </a:xfrm>
          <a:prstGeom prst="ellipse">
            <a:avLst/>
          </a:prstGeom>
          <a:solidFill>
            <a:srgbClr val="6404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9" name="Google Shape;229;p7"/>
          <p:cNvPicPr preferRelativeResize="0"/>
          <p:nvPr/>
        </p:nvPicPr>
        <p:blipFill rotWithShape="1">
          <a:blip r:embed="rId6">
            <a:alphaModFix/>
          </a:blip>
          <a:srcRect/>
          <a:stretch/>
        </p:blipFill>
        <p:spPr>
          <a:xfrm>
            <a:off x="-16325" y="-7455"/>
            <a:ext cx="2332050" cy="6940917"/>
          </a:xfrm>
          <a:prstGeom prst="rect">
            <a:avLst/>
          </a:prstGeom>
          <a:noFill/>
          <a:ln>
            <a:noFill/>
          </a:ln>
        </p:spPr>
      </p:pic>
      <p:sp>
        <p:nvSpPr>
          <p:cNvPr id="230" name="Google Shape;230;p7"/>
          <p:cNvSpPr txBox="1"/>
          <p:nvPr/>
        </p:nvSpPr>
        <p:spPr>
          <a:xfrm>
            <a:off x="10043" y="1902518"/>
            <a:ext cx="4441884"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r-HR" sz="5400" b="1" dirty="0" smtClean="0">
                <a:solidFill>
                  <a:schemeClr val="lt1"/>
                </a:solidFill>
                <a:latin typeface="Calibri"/>
                <a:ea typeface="Calibri"/>
                <a:cs typeface="Calibri"/>
                <a:sym typeface="Calibri"/>
              </a:rPr>
              <a:t>BELTS</a:t>
            </a:r>
            <a:endParaRPr sz="54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hr-HR" sz="5400" b="1" dirty="0" smtClean="0">
                <a:solidFill>
                  <a:schemeClr val="lt1"/>
                </a:solidFill>
                <a:latin typeface="Calibri"/>
                <a:ea typeface="Calibri"/>
                <a:cs typeface="Calibri"/>
                <a:sym typeface="Calibri"/>
              </a:rPr>
              <a:t>AND </a:t>
            </a:r>
            <a:endParaRPr dirty="0"/>
          </a:p>
          <a:p>
            <a:pPr marL="0" marR="0" lvl="0" indent="0" algn="ctr" rtl="0">
              <a:spcBef>
                <a:spcPts val="0"/>
              </a:spcBef>
              <a:spcAft>
                <a:spcPts val="0"/>
              </a:spcAft>
              <a:buNone/>
            </a:pPr>
            <a:r>
              <a:rPr lang="hr-HR" sz="5400" b="1" dirty="0" smtClean="0">
                <a:solidFill>
                  <a:schemeClr val="lt1"/>
                </a:solidFill>
                <a:latin typeface="Calibri"/>
                <a:ea typeface="Calibri"/>
                <a:cs typeface="Calibri"/>
                <a:sym typeface="Calibri"/>
              </a:rPr>
              <a:t>PULLEYS </a:t>
            </a:r>
            <a:endParaRPr sz="5400" b="1" dirty="0">
              <a:solidFill>
                <a:schemeClr val="lt1"/>
              </a:solidFill>
              <a:latin typeface="Calibri"/>
              <a:ea typeface="Calibri"/>
              <a:cs typeface="Calibri"/>
              <a:sym typeface="Calibri"/>
            </a:endParaRPr>
          </a:p>
        </p:txBody>
      </p:sp>
      <p:pic>
        <p:nvPicPr>
          <p:cNvPr id="231" name="Google Shape;231;p7"/>
          <p:cNvPicPr preferRelativeResize="0"/>
          <p:nvPr/>
        </p:nvPicPr>
        <p:blipFill rotWithShape="1">
          <a:blip r:embed="rId7">
            <a:alphaModFix/>
          </a:blip>
          <a:srcRect/>
          <a:stretch/>
        </p:blipFill>
        <p:spPr>
          <a:xfrm>
            <a:off x="4713726" y="1484830"/>
            <a:ext cx="1989036" cy="1183352"/>
          </a:xfrm>
          <a:prstGeom prst="rect">
            <a:avLst/>
          </a:prstGeom>
          <a:noFill/>
          <a:ln>
            <a:noFill/>
          </a:ln>
        </p:spPr>
      </p:pic>
      <p:pic>
        <p:nvPicPr>
          <p:cNvPr id="232" name="Google Shape;232;p7"/>
          <p:cNvPicPr preferRelativeResize="0"/>
          <p:nvPr/>
        </p:nvPicPr>
        <p:blipFill rotWithShape="1">
          <a:blip r:embed="rId8">
            <a:alphaModFix/>
          </a:blip>
          <a:srcRect/>
          <a:stretch/>
        </p:blipFill>
        <p:spPr>
          <a:xfrm>
            <a:off x="6606152" y="1309525"/>
            <a:ext cx="2234993" cy="1499250"/>
          </a:xfrm>
          <a:prstGeom prst="rect">
            <a:avLst/>
          </a:prstGeom>
          <a:noFill/>
          <a:ln>
            <a:noFill/>
          </a:ln>
        </p:spPr>
      </p:pic>
      <p:pic>
        <p:nvPicPr>
          <p:cNvPr id="233" name="Google Shape;233;p7"/>
          <p:cNvPicPr preferRelativeResize="0"/>
          <p:nvPr/>
        </p:nvPicPr>
        <p:blipFill rotWithShape="1">
          <a:blip r:embed="rId9">
            <a:alphaModFix/>
          </a:blip>
          <a:srcRect/>
          <a:stretch/>
        </p:blipFill>
        <p:spPr>
          <a:xfrm>
            <a:off x="9016398" y="1537849"/>
            <a:ext cx="2670309" cy="794472"/>
          </a:xfrm>
          <a:prstGeom prst="rect">
            <a:avLst/>
          </a:prstGeom>
          <a:noFill/>
          <a:ln>
            <a:noFill/>
          </a:ln>
        </p:spPr>
      </p:pic>
      <p:pic>
        <p:nvPicPr>
          <p:cNvPr id="236" name="Google Shape;236;p7"/>
          <p:cNvPicPr preferRelativeResize="0"/>
          <p:nvPr/>
        </p:nvPicPr>
        <p:blipFill rotWithShape="1">
          <a:blip r:embed="rId10">
            <a:alphaModFix/>
          </a:blip>
          <a:srcRect/>
          <a:stretch/>
        </p:blipFill>
        <p:spPr>
          <a:xfrm>
            <a:off x="10439871" y="5301566"/>
            <a:ext cx="1546773" cy="1546773"/>
          </a:xfrm>
          <a:prstGeom prst="rect">
            <a:avLst/>
          </a:prstGeom>
          <a:noFill/>
          <a:ln>
            <a:noFill/>
          </a:ln>
        </p:spPr>
      </p:pic>
      <p:sp>
        <p:nvSpPr>
          <p:cNvPr id="237" name="Google Shape;237;p7"/>
          <p:cNvSpPr txBox="1"/>
          <p:nvPr/>
        </p:nvSpPr>
        <p:spPr>
          <a:xfrm>
            <a:off x="8543336" y="4835175"/>
            <a:ext cx="37930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2000" b="1" dirty="0" smtClean="0">
                <a:solidFill>
                  <a:schemeClr val="dk1"/>
                </a:solidFill>
                <a:latin typeface="Calibri"/>
                <a:ea typeface="Calibri"/>
                <a:cs typeface="Calibri"/>
                <a:sym typeface="Calibri"/>
              </a:rPr>
              <a:t>GEAR PULLEYS</a:t>
            </a:r>
            <a:endParaRPr sz="2000" b="1" dirty="0">
              <a:solidFill>
                <a:schemeClr val="dk1"/>
              </a:solidFill>
              <a:latin typeface="Calibri"/>
              <a:ea typeface="Calibri"/>
              <a:cs typeface="Calibri"/>
              <a:sym typeface="Calibri"/>
            </a:endParaRPr>
          </a:p>
        </p:txBody>
      </p:sp>
      <p:sp>
        <p:nvSpPr>
          <p:cNvPr id="238" name="Google Shape;238;p7"/>
          <p:cNvSpPr txBox="1"/>
          <p:nvPr/>
        </p:nvSpPr>
        <p:spPr>
          <a:xfrm>
            <a:off x="4774434" y="3053139"/>
            <a:ext cx="40664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dirty="0">
                <a:solidFill>
                  <a:schemeClr val="dk1"/>
                </a:solidFill>
                <a:latin typeface="Calibri"/>
                <a:ea typeface="Calibri"/>
                <a:cs typeface="Calibri"/>
                <a:sym typeface="Calibri"/>
              </a:rPr>
              <a:t>- 5, 6, 8, 10, 13, 17, 20, 22, 25, 32 i 40 mm</a:t>
            </a:r>
            <a:endParaRPr sz="1400" dirty="0">
              <a:solidFill>
                <a:schemeClr val="dk1"/>
              </a:solidFill>
              <a:latin typeface="Calibri"/>
              <a:ea typeface="Calibri"/>
              <a:cs typeface="Calibri"/>
              <a:sym typeface="Calibri"/>
            </a:endParaRPr>
          </a:p>
        </p:txBody>
      </p:sp>
      <p:sp>
        <p:nvSpPr>
          <p:cNvPr id="239" name="Google Shape;239;p7"/>
          <p:cNvSpPr txBox="1"/>
          <p:nvPr/>
        </p:nvSpPr>
        <p:spPr>
          <a:xfrm>
            <a:off x="4774433" y="3315033"/>
            <a:ext cx="37910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dirty="0">
                <a:solidFill>
                  <a:schemeClr val="dk1"/>
                </a:solidFill>
                <a:latin typeface="Calibri"/>
                <a:ea typeface="Calibri"/>
                <a:cs typeface="Calibri"/>
                <a:sym typeface="Calibri"/>
              </a:rPr>
              <a:t>- SPZ (9,7mm), SPA (12,7mm), SPB (16,3mm), SPC (22mm)</a:t>
            </a:r>
            <a:endParaRPr sz="1400" dirty="0">
              <a:solidFill>
                <a:schemeClr val="dk1"/>
              </a:solidFill>
              <a:latin typeface="Calibri"/>
              <a:ea typeface="Calibri"/>
              <a:cs typeface="Calibri"/>
              <a:sym typeface="Calibri"/>
            </a:endParaRPr>
          </a:p>
        </p:txBody>
      </p:sp>
      <p:sp>
        <p:nvSpPr>
          <p:cNvPr id="240" name="Google Shape;240;p7"/>
          <p:cNvSpPr txBox="1"/>
          <p:nvPr/>
        </p:nvSpPr>
        <p:spPr>
          <a:xfrm>
            <a:off x="4798226" y="3759158"/>
            <a:ext cx="379106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AVX10, AVX13, AVX17</a:t>
            </a:r>
            <a:endParaRPr sz="1400">
              <a:solidFill>
                <a:schemeClr val="dk1"/>
              </a:solidFill>
              <a:latin typeface="Calibri"/>
              <a:ea typeface="Calibri"/>
              <a:cs typeface="Calibri"/>
              <a:sym typeface="Calibri"/>
            </a:endParaRPr>
          </a:p>
        </p:txBody>
      </p:sp>
      <p:sp>
        <p:nvSpPr>
          <p:cNvPr id="241" name="Google Shape;241;p7"/>
          <p:cNvSpPr txBox="1"/>
          <p:nvPr/>
        </p:nvSpPr>
        <p:spPr>
          <a:xfrm>
            <a:off x="4807227" y="3967896"/>
            <a:ext cx="37910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XPZ (9,7mm), XPA (12,7mm), XPB (16,3mm), XPC (22mm)</a:t>
            </a:r>
            <a:endParaRPr sz="1400">
              <a:solidFill>
                <a:schemeClr val="dk1"/>
              </a:solidFill>
              <a:latin typeface="Calibri"/>
              <a:ea typeface="Calibri"/>
              <a:cs typeface="Calibri"/>
              <a:sym typeface="Calibri"/>
            </a:endParaRPr>
          </a:p>
        </p:txBody>
      </p:sp>
      <p:sp>
        <p:nvSpPr>
          <p:cNvPr id="242" name="Google Shape;242;p7"/>
          <p:cNvSpPr txBox="1"/>
          <p:nvPr/>
        </p:nvSpPr>
        <p:spPr>
          <a:xfrm>
            <a:off x="9347733" y="3065909"/>
            <a:ext cx="16546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T2.5, T5, T10, T20</a:t>
            </a:r>
            <a:endParaRPr sz="1400">
              <a:solidFill>
                <a:schemeClr val="dk1"/>
              </a:solidFill>
              <a:latin typeface="Calibri"/>
              <a:ea typeface="Calibri"/>
              <a:cs typeface="Calibri"/>
              <a:sym typeface="Calibri"/>
            </a:endParaRPr>
          </a:p>
        </p:txBody>
      </p:sp>
      <p:sp>
        <p:nvSpPr>
          <p:cNvPr id="243" name="Google Shape;243;p7"/>
          <p:cNvSpPr txBox="1"/>
          <p:nvPr/>
        </p:nvSpPr>
        <p:spPr>
          <a:xfrm>
            <a:off x="9347732" y="3297503"/>
            <a:ext cx="16546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AT5, AT10, AT20</a:t>
            </a:r>
            <a:endParaRPr sz="1400">
              <a:solidFill>
                <a:schemeClr val="dk1"/>
              </a:solidFill>
              <a:latin typeface="Calibri"/>
              <a:ea typeface="Calibri"/>
              <a:cs typeface="Calibri"/>
              <a:sym typeface="Calibri"/>
            </a:endParaRPr>
          </a:p>
        </p:txBody>
      </p:sp>
      <p:sp>
        <p:nvSpPr>
          <p:cNvPr id="244" name="Google Shape;244;p7"/>
          <p:cNvSpPr txBox="1"/>
          <p:nvPr/>
        </p:nvSpPr>
        <p:spPr>
          <a:xfrm>
            <a:off x="9378132" y="3574494"/>
            <a:ext cx="194684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- 2M, 3M, 5M, 8M, 14M</a:t>
            </a:r>
            <a:endParaRPr sz="1400">
              <a:solidFill>
                <a:schemeClr val="dk1"/>
              </a:solidFill>
              <a:latin typeface="Calibri"/>
              <a:ea typeface="Calibri"/>
              <a:cs typeface="Calibri"/>
              <a:sym typeface="Calibri"/>
            </a:endParaRPr>
          </a:p>
        </p:txBody>
      </p:sp>
      <p:sp>
        <p:nvSpPr>
          <p:cNvPr id="245" name="Google Shape;245;p7"/>
          <p:cNvSpPr txBox="1"/>
          <p:nvPr/>
        </p:nvSpPr>
        <p:spPr>
          <a:xfrm>
            <a:off x="9401925" y="3807251"/>
            <a:ext cx="92163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1400">
                <a:solidFill>
                  <a:schemeClr val="dk1"/>
                </a:solidFill>
                <a:latin typeface="Calibri"/>
                <a:ea typeface="Calibri"/>
                <a:cs typeface="Calibri"/>
                <a:sym typeface="Calibri"/>
              </a:rPr>
              <a:t>- L, XL, H</a:t>
            </a:r>
            <a:endParaRPr sz="1400">
              <a:solidFill>
                <a:schemeClr val="dk1"/>
              </a:solidFill>
              <a:latin typeface="Calibri"/>
              <a:ea typeface="Calibri"/>
              <a:cs typeface="Calibri"/>
              <a:sym typeface="Calibri"/>
            </a:endParaRPr>
          </a:p>
        </p:txBody>
      </p:sp>
      <p:pic>
        <p:nvPicPr>
          <p:cNvPr id="246" name="Google Shape;246;p7"/>
          <p:cNvPicPr preferRelativeResize="0"/>
          <p:nvPr/>
        </p:nvPicPr>
        <p:blipFill rotWithShape="1">
          <a:blip r:embed="rId11">
            <a:alphaModFix/>
          </a:blip>
          <a:srcRect/>
          <a:stretch/>
        </p:blipFill>
        <p:spPr>
          <a:xfrm>
            <a:off x="8633904" y="5235285"/>
            <a:ext cx="1717648" cy="1571852"/>
          </a:xfrm>
          <a:prstGeom prst="rect">
            <a:avLst/>
          </a:prstGeom>
          <a:noFill/>
          <a:ln>
            <a:noFill/>
          </a:ln>
        </p:spPr>
      </p:pic>
      <p:pic>
        <p:nvPicPr>
          <p:cNvPr id="247" name="Google Shape;247;p7"/>
          <p:cNvPicPr preferRelativeResize="0"/>
          <p:nvPr/>
        </p:nvPicPr>
        <p:blipFill rotWithShape="1">
          <a:blip r:embed="rId12">
            <a:alphaModFix/>
          </a:blip>
          <a:srcRect/>
          <a:stretch/>
        </p:blipFill>
        <p:spPr>
          <a:xfrm>
            <a:off x="4590315" y="4162431"/>
            <a:ext cx="3357931" cy="2678155"/>
          </a:xfrm>
          <a:prstGeom prst="rect">
            <a:avLst/>
          </a:prstGeom>
          <a:noFill/>
          <a:ln>
            <a:noFill/>
          </a:ln>
        </p:spPr>
      </p:pic>
      <p:pic>
        <p:nvPicPr>
          <p:cNvPr id="248" name="Google Shape;248;p7"/>
          <p:cNvPicPr preferRelativeResize="0"/>
          <p:nvPr/>
        </p:nvPicPr>
        <p:blipFill rotWithShape="1">
          <a:blip r:embed="rId13">
            <a:alphaModFix/>
          </a:blip>
          <a:srcRect/>
          <a:stretch/>
        </p:blipFill>
        <p:spPr>
          <a:xfrm>
            <a:off x="8525233" y="3769440"/>
            <a:ext cx="1318303" cy="1318303"/>
          </a:xfrm>
          <a:prstGeom prst="rect">
            <a:avLst/>
          </a:prstGeom>
          <a:noFill/>
          <a:ln>
            <a:noFill/>
          </a:ln>
        </p:spPr>
      </p:pic>
      <p:sp>
        <p:nvSpPr>
          <p:cNvPr id="249" name="Google Shape;249;p7"/>
          <p:cNvSpPr txBox="1"/>
          <p:nvPr/>
        </p:nvSpPr>
        <p:spPr>
          <a:xfrm>
            <a:off x="4610001" y="1221872"/>
            <a:ext cx="6458398" cy="30777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Calibri"/>
              <a:buChar char="-"/>
            </a:pPr>
            <a:r>
              <a:rPr lang="hr-HR" sz="1400" dirty="0" err="1" smtClean="0">
                <a:solidFill>
                  <a:schemeClr val="dk1"/>
                </a:solidFill>
                <a:latin typeface="Calibri"/>
                <a:ea typeface="Calibri"/>
                <a:cs typeface="Calibri"/>
                <a:sym typeface="Calibri"/>
              </a:rPr>
              <a:t>We</a:t>
            </a:r>
            <a:r>
              <a:rPr lang="hr-HR" sz="1400" dirty="0" smtClean="0">
                <a:solidFill>
                  <a:schemeClr val="dk1"/>
                </a:solidFill>
                <a:latin typeface="Calibri"/>
                <a:ea typeface="Calibri"/>
                <a:cs typeface="Calibri"/>
                <a:sym typeface="Calibri"/>
              </a:rPr>
              <a:t> are </a:t>
            </a:r>
            <a:r>
              <a:rPr lang="hr-HR" sz="1400" dirty="0" err="1" smtClean="0">
                <a:solidFill>
                  <a:schemeClr val="dk1"/>
                </a:solidFill>
                <a:latin typeface="Calibri"/>
                <a:ea typeface="Calibri"/>
                <a:cs typeface="Calibri"/>
                <a:sym typeface="Calibri"/>
              </a:rPr>
              <a:t>proud</a:t>
            </a:r>
            <a:r>
              <a:rPr lang="hr-HR" sz="1400" dirty="0" smtClean="0">
                <a:solidFill>
                  <a:schemeClr val="dk1"/>
                </a:solidFill>
                <a:latin typeface="Calibri"/>
                <a:ea typeface="Calibri"/>
                <a:cs typeface="Calibri"/>
                <a:sym typeface="Calibri"/>
              </a:rPr>
              <a:t> </a:t>
            </a:r>
            <a:r>
              <a:rPr lang="hr-HR" sz="1400" dirty="0" err="1" smtClean="0">
                <a:solidFill>
                  <a:schemeClr val="dk1"/>
                </a:solidFill>
                <a:latin typeface="Calibri"/>
                <a:ea typeface="Calibri"/>
                <a:cs typeface="Calibri"/>
                <a:sym typeface="Calibri"/>
              </a:rPr>
              <a:t>distributors</a:t>
            </a:r>
            <a:r>
              <a:rPr lang="hr-HR" sz="1400" dirty="0" smtClean="0">
                <a:solidFill>
                  <a:schemeClr val="dk1"/>
                </a:solidFill>
                <a:latin typeface="Calibri"/>
                <a:ea typeface="Calibri"/>
                <a:cs typeface="Calibri"/>
                <a:sym typeface="Calibri"/>
              </a:rPr>
              <a:t> for </a:t>
            </a:r>
            <a:r>
              <a:rPr lang="hr-HR" sz="1400" b="1" dirty="0" err="1" smtClean="0">
                <a:solidFill>
                  <a:schemeClr val="dk1"/>
                </a:solidFill>
                <a:latin typeface="Calibri"/>
                <a:ea typeface="Calibri"/>
                <a:cs typeface="Calibri"/>
                <a:sym typeface="Calibri"/>
              </a:rPr>
              <a:t>Pix</a:t>
            </a:r>
            <a:r>
              <a:rPr lang="hr-HR" sz="1400" b="1" dirty="0">
                <a:solidFill>
                  <a:schemeClr val="dk1"/>
                </a:solidFill>
                <a:latin typeface="Calibri"/>
                <a:ea typeface="Calibri"/>
                <a:cs typeface="Calibri"/>
                <a:sym typeface="Calibri"/>
              </a:rPr>
              <a:t>, </a:t>
            </a:r>
            <a:r>
              <a:rPr lang="hr-HR" sz="1400" b="1" dirty="0" err="1">
                <a:solidFill>
                  <a:schemeClr val="dk1"/>
                </a:solidFill>
                <a:latin typeface="Calibri"/>
                <a:ea typeface="Calibri"/>
                <a:cs typeface="Calibri"/>
                <a:sym typeface="Calibri"/>
              </a:rPr>
              <a:t>Optibelt</a:t>
            </a:r>
            <a:r>
              <a:rPr lang="hr-HR" sz="1400" b="1" dirty="0">
                <a:solidFill>
                  <a:schemeClr val="dk1"/>
                </a:solidFill>
                <a:latin typeface="Calibri"/>
                <a:ea typeface="Calibri"/>
                <a:cs typeface="Calibri"/>
                <a:sym typeface="Calibri"/>
              </a:rPr>
              <a:t> i </a:t>
            </a:r>
            <a:r>
              <a:rPr lang="hr-HR" sz="1400" b="1" dirty="0" err="1">
                <a:solidFill>
                  <a:schemeClr val="dk1"/>
                </a:solidFill>
                <a:latin typeface="Calibri"/>
                <a:ea typeface="Calibri"/>
                <a:cs typeface="Calibri"/>
                <a:sym typeface="Calibri"/>
              </a:rPr>
              <a:t>Megadyne</a:t>
            </a:r>
            <a:r>
              <a:rPr lang="hr-HR"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p:txBody>
      </p:sp>
      <p:sp>
        <p:nvSpPr>
          <p:cNvPr id="29" name="Google Shape;237;p7"/>
          <p:cNvSpPr txBox="1"/>
          <p:nvPr/>
        </p:nvSpPr>
        <p:spPr>
          <a:xfrm>
            <a:off x="9402442" y="2665198"/>
            <a:ext cx="37930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2000" b="1" dirty="0" smtClean="0">
                <a:solidFill>
                  <a:schemeClr val="dk1"/>
                </a:solidFill>
                <a:latin typeface="Calibri"/>
                <a:ea typeface="Calibri"/>
                <a:cs typeface="Calibri"/>
                <a:sym typeface="Calibri"/>
              </a:rPr>
              <a:t>TIMING BELTS</a:t>
            </a:r>
            <a:endParaRPr sz="2000" b="1" dirty="0">
              <a:solidFill>
                <a:schemeClr val="dk1"/>
              </a:solidFill>
              <a:latin typeface="Calibri"/>
              <a:ea typeface="Calibri"/>
              <a:cs typeface="Calibri"/>
              <a:sym typeface="Calibri"/>
            </a:endParaRPr>
          </a:p>
        </p:txBody>
      </p:sp>
      <p:sp>
        <p:nvSpPr>
          <p:cNvPr id="30" name="Google Shape;237;p7"/>
          <p:cNvSpPr txBox="1"/>
          <p:nvPr/>
        </p:nvSpPr>
        <p:spPr>
          <a:xfrm>
            <a:off x="4893854" y="2668984"/>
            <a:ext cx="37930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2000" b="1" dirty="0" smtClean="0">
                <a:solidFill>
                  <a:schemeClr val="dk1"/>
                </a:solidFill>
                <a:latin typeface="Calibri"/>
                <a:ea typeface="Calibri"/>
                <a:cs typeface="Calibri"/>
                <a:sym typeface="Calibri"/>
              </a:rPr>
              <a:t>V BELTS</a:t>
            </a:r>
            <a:endParaRPr sz="20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3423563"/>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1397</Words>
  <Application>Microsoft Office PowerPoint</Application>
  <PresentationFormat>Široki zaslon</PresentationFormat>
  <Paragraphs>202</Paragraphs>
  <Slides>17</Slides>
  <Notes>5</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17</vt:i4>
      </vt:variant>
    </vt:vector>
  </HeadingPairs>
  <TitlesOfParts>
    <vt:vector size="21" baseType="lpstr">
      <vt:lpstr>Arial</vt:lpstr>
      <vt:lpstr>Calibri</vt:lpstr>
      <vt:lpstr>Calibri Light</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Komercijala</dc:creator>
  <cp:lastModifiedBy>Komercijala</cp:lastModifiedBy>
  <cp:revision>217</cp:revision>
  <dcterms:created xsi:type="dcterms:W3CDTF">2020-09-21T11:25:29Z</dcterms:created>
  <dcterms:modified xsi:type="dcterms:W3CDTF">2023-03-02T12:25:22Z</dcterms:modified>
</cp:coreProperties>
</file>